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70" r:id="rId4"/>
    <p:sldId id="257" r:id="rId5"/>
    <p:sldId id="258" r:id="rId6"/>
    <p:sldId id="271" r:id="rId7"/>
    <p:sldId id="260"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78" y="-17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46D405-2D47-402C-B330-CD833B30C75F}" type="doc">
      <dgm:prSet loTypeId="urn:microsoft.com/office/officeart/2005/8/layout/process4" loCatId="list" qsTypeId="urn:microsoft.com/office/officeart/2005/8/quickstyle/simple3" qsCatId="simple" csTypeId="urn:microsoft.com/office/officeart/2005/8/colors/accent1_2" csCatId="accent1" phldr="1"/>
      <dgm:spPr/>
      <dgm:t>
        <a:bodyPr/>
        <a:lstStyle/>
        <a:p>
          <a:endParaRPr lang="ru-RU"/>
        </a:p>
      </dgm:t>
    </dgm:pt>
    <dgm:pt modelId="{A11211AC-2159-4D3F-8A2D-D63A925D68B2}">
      <dgm:prSet custT="1"/>
      <dgm:spPr/>
      <dgm:t>
        <a:bodyPr/>
        <a:lstStyle/>
        <a:p>
          <a:pPr rtl="0"/>
          <a:r>
            <a:rPr lang="kk-KZ" sz="1800" u="sng" dirty="0" smtClean="0">
              <a:latin typeface="Times New Roman" pitchFamily="18" charset="0"/>
              <a:cs typeface="Times New Roman" pitchFamily="18" charset="0"/>
            </a:rPr>
            <a:t>Иемдену құқығы</a:t>
          </a:r>
          <a:r>
            <a:rPr lang="kk-KZ" sz="1800" dirty="0" smtClean="0">
              <a:latin typeface="Times New Roman" pitchFamily="18" charset="0"/>
              <a:cs typeface="Times New Roman" pitchFamily="18" charset="0"/>
            </a:rPr>
            <a:t>, яғни игіліктерге  міндеттелінген денелік  бақылау құқығы.</a:t>
          </a:r>
          <a:endParaRPr lang="ru-RU" sz="1800" dirty="0">
            <a:latin typeface="Times New Roman" pitchFamily="18" charset="0"/>
            <a:cs typeface="Times New Roman" pitchFamily="18" charset="0"/>
          </a:endParaRPr>
        </a:p>
      </dgm:t>
    </dgm:pt>
    <dgm:pt modelId="{C2446515-10A8-4A1D-857A-7A7B713478C7}" type="parTrans" cxnId="{673E4E85-7417-4E6B-A60B-57C9FF6D5668}">
      <dgm:prSet/>
      <dgm:spPr/>
      <dgm:t>
        <a:bodyPr/>
        <a:lstStyle/>
        <a:p>
          <a:endParaRPr lang="ru-RU"/>
        </a:p>
      </dgm:t>
    </dgm:pt>
    <dgm:pt modelId="{AF1D37D7-C1E1-4B54-B7AC-D64B3519FB2B}" type="sibTrans" cxnId="{673E4E85-7417-4E6B-A60B-57C9FF6D5668}">
      <dgm:prSet/>
      <dgm:spPr/>
      <dgm:t>
        <a:bodyPr/>
        <a:lstStyle/>
        <a:p>
          <a:endParaRPr lang="ru-RU"/>
        </a:p>
      </dgm:t>
    </dgm:pt>
    <dgm:pt modelId="{45B3E8E6-7CE0-4708-B0C2-770A9D608081}">
      <dgm:prSet custT="1"/>
      <dgm:spPr/>
      <dgm:t>
        <a:bodyPr/>
        <a:lstStyle/>
        <a:p>
          <a:pPr rtl="0"/>
          <a:r>
            <a:rPr lang="kk-KZ" sz="1800" u="sng" dirty="0" smtClean="0">
              <a:latin typeface="Times New Roman" pitchFamily="18" charset="0"/>
              <a:cs typeface="Times New Roman" pitchFamily="18" charset="0"/>
            </a:rPr>
            <a:t>Пайдалану құқығы,</a:t>
          </a:r>
          <a:r>
            <a:rPr lang="kk-KZ" sz="1800" dirty="0" smtClean="0">
              <a:latin typeface="Times New Roman" pitchFamily="18" charset="0"/>
              <a:cs typeface="Times New Roman" pitchFamily="18" charset="0"/>
            </a:rPr>
            <a:t> яғни игіліктің пайдалы қасиетін өзі үшін қолдану құқығы.</a:t>
          </a:r>
          <a:endParaRPr lang="ru-RU" sz="1800" dirty="0">
            <a:latin typeface="Times New Roman" pitchFamily="18" charset="0"/>
            <a:cs typeface="Times New Roman" pitchFamily="18" charset="0"/>
          </a:endParaRPr>
        </a:p>
      </dgm:t>
    </dgm:pt>
    <dgm:pt modelId="{E87C2999-5972-4C9F-98BF-0A464F3E0811}" type="parTrans" cxnId="{B2FF4583-59A0-48E7-8C74-D57AD6837311}">
      <dgm:prSet/>
      <dgm:spPr/>
      <dgm:t>
        <a:bodyPr/>
        <a:lstStyle/>
        <a:p>
          <a:endParaRPr lang="ru-RU"/>
        </a:p>
      </dgm:t>
    </dgm:pt>
    <dgm:pt modelId="{2E7A647F-4C6C-4AEB-956E-9A7F6FE75D25}" type="sibTrans" cxnId="{B2FF4583-59A0-48E7-8C74-D57AD6837311}">
      <dgm:prSet/>
      <dgm:spPr/>
      <dgm:t>
        <a:bodyPr/>
        <a:lstStyle/>
        <a:p>
          <a:endParaRPr lang="ru-RU"/>
        </a:p>
      </dgm:t>
    </dgm:pt>
    <dgm:pt modelId="{E9537F98-C518-4D40-AD09-E18C8FCD7EB2}">
      <dgm:prSet custT="1"/>
      <dgm:spPr/>
      <dgm:t>
        <a:bodyPr/>
        <a:lstStyle/>
        <a:p>
          <a:pPr rtl="0"/>
          <a:r>
            <a:rPr lang="kk-KZ" sz="1800" u="sng" dirty="0" smtClean="0">
              <a:latin typeface="Times New Roman" pitchFamily="18" charset="0"/>
              <a:cs typeface="Times New Roman" pitchFamily="18" charset="0"/>
            </a:rPr>
            <a:t>Басқару құқығы</a:t>
          </a:r>
          <a:r>
            <a:rPr lang="kk-KZ" sz="1800" dirty="0" smtClean="0">
              <a:latin typeface="Times New Roman" pitchFamily="18" charset="0"/>
              <a:cs typeface="Times New Roman" pitchFamily="18" charset="0"/>
            </a:rPr>
            <a:t>, яғни  игіліктерді қолдануды кім және қалай қамтамасыз етуді шешу құқығы.</a:t>
          </a:r>
          <a:endParaRPr lang="ru-RU" sz="1800" dirty="0">
            <a:latin typeface="Times New Roman" pitchFamily="18" charset="0"/>
            <a:cs typeface="Times New Roman" pitchFamily="18" charset="0"/>
          </a:endParaRPr>
        </a:p>
      </dgm:t>
    </dgm:pt>
    <dgm:pt modelId="{05667DF2-17CB-477A-B3EB-C0D03698CC67}" type="parTrans" cxnId="{3B0987D7-6975-41DF-A379-D6F0228FE6F1}">
      <dgm:prSet/>
      <dgm:spPr/>
      <dgm:t>
        <a:bodyPr/>
        <a:lstStyle/>
        <a:p>
          <a:endParaRPr lang="ru-RU"/>
        </a:p>
      </dgm:t>
    </dgm:pt>
    <dgm:pt modelId="{11136433-7251-48A6-B206-7656D9509E8B}" type="sibTrans" cxnId="{3B0987D7-6975-41DF-A379-D6F0228FE6F1}">
      <dgm:prSet/>
      <dgm:spPr/>
      <dgm:t>
        <a:bodyPr/>
        <a:lstStyle/>
        <a:p>
          <a:endParaRPr lang="ru-RU"/>
        </a:p>
      </dgm:t>
    </dgm:pt>
    <dgm:pt modelId="{3D318B62-5E59-4FCF-9D8E-141896240F5C}">
      <dgm:prSet custT="1"/>
      <dgm:spPr/>
      <dgm:t>
        <a:bodyPr/>
        <a:lstStyle/>
        <a:p>
          <a:pPr rtl="0"/>
          <a:r>
            <a:rPr lang="kk-KZ" sz="1800" u="sng" dirty="0" smtClean="0">
              <a:latin typeface="Times New Roman" pitchFamily="18" charset="0"/>
              <a:cs typeface="Times New Roman" pitchFamily="18" charset="0"/>
            </a:rPr>
            <a:t>Табысқа деген құқық</a:t>
          </a:r>
          <a:r>
            <a:rPr lang="kk-KZ" sz="1800" dirty="0" smtClean="0">
              <a:latin typeface="Times New Roman" pitchFamily="18" charset="0"/>
              <a:cs typeface="Times New Roman" pitchFamily="18" charset="0"/>
            </a:rPr>
            <a:t>, яғни  игіліктерді пайдалану нәтижесіне ие болу құқығы.</a:t>
          </a:r>
          <a:endParaRPr lang="ru-RU" sz="1800" dirty="0">
            <a:latin typeface="Times New Roman" pitchFamily="18" charset="0"/>
            <a:cs typeface="Times New Roman" pitchFamily="18" charset="0"/>
          </a:endParaRPr>
        </a:p>
      </dgm:t>
    </dgm:pt>
    <dgm:pt modelId="{1BC1002F-2521-4921-AD04-DC6E59C826C6}" type="parTrans" cxnId="{438FDA6F-6F75-40B4-94EB-F37DF67720C2}">
      <dgm:prSet/>
      <dgm:spPr/>
      <dgm:t>
        <a:bodyPr/>
        <a:lstStyle/>
        <a:p>
          <a:endParaRPr lang="ru-RU"/>
        </a:p>
      </dgm:t>
    </dgm:pt>
    <dgm:pt modelId="{37BE72D0-B449-4CB3-96C5-95A197B4E194}" type="sibTrans" cxnId="{438FDA6F-6F75-40B4-94EB-F37DF67720C2}">
      <dgm:prSet/>
      <dgm:spPr/>
      <dgm:t>
        <a:bodyPr/>
        <a:lstStyle/>
        <a:p>
          <a:endParaRPr lang="ru-RU"/>
        </a:p>
      </dgm:t>
    </dgm:pt>
    <dgm:pt modelId="{D8231E2F-8FFD-4A7C-88BF-DAA7FD9D0FBA}">
      <dgm:prSet custT="1"/>
      <dgm:spPr/>
      <dgm:t>
        <a:bodyPr/>
        <a:lstStyle/>
        <a:p>
          <a:pPr rtl="0"/>
          <a:r>
            <a:rPr lang="kk-KZ" sz="1800" u="sng" dirty="0" smtClean="0">
              <a:latin typeface="Times New Roman" pitchFamily="18" charset="0"/>
              <a:cs typeface="Times New Roman" pitchFamily="18" charset="0"/>
            </a:rPr>
            <a:t>Егемендік құқығы</a:t>
          </a:r>
          <a:r>
            <a:rPr lang="kk-KZ" sz="1800" dirty="0" smtClean="0">
              <a:latin typeface="Times New Roman" pitchFamily="18" charset="0"/>
              <a:cs typeface="Times New Roman" pitchFamily="18" charset="0"/>
            </a:rPr>
            <a:t>, яғни игіліктерді жатсындыру, өзгерту, тұтыну немесе жойып жіберу құқығы.</a:t>
          </a:r>
          <a:endParaRPr lang="ru-RU" sz="1800" dirty="0">
            <a:latin typeface="Times New Roman" pitchFamily="18" charset="0"/>
            <a:cs typeface="Times New Roman" pitchFamily="18" charset="0"/>
          </a:endParaRPr>
        </a:p>
      </dgm:t>
    </dgm:pt>
    <dgm:pt modelId="{ABF40C6A-3FA5-4006-B857-798BFFFFA51C}" type="parTrans" cxnId="{E9AD4FE2-2452-4C85-B18A-76E59CA2E921}">
      <dgm:prSet/>
      <dgm:spPr/>
      <dgm:t>
        <a:bodyPr/>
        <a:lstStyle/>
        <a:p>
          <a:endParaRPr lang="ru-RU"/>
        </a:p>
      </dgm:t>
    </dgm:pt>
    <dgm:pt modelId="{83EC8F95-F2E4-446C-B9F5-3F153F76864F}" type="sibTrans" cxnId="{E9AD4FE2-2452-4C85-B18A-76E59CA2E921}">
      <dgm:prSet/>
      <dgm:spPr/>
      <dgm:t>
        <a:bodyPr/>
        <a:lstStyle/>
        <a:p>
          <a:endParaRPr lang="ru-RU"/>
        </a:p>
      </dgm:t>
    </dgm:pt>
    <dgm:pt modelId="{B8AE16B0-7743-486A-B3E4-2D2754CFDBC8}">
      <dgm:prSet custT="1"/>
      <dgm:spPr/>
      <dgm:t>
        <a:bodyPr/>
        <a:lstStyle/>
        <a:p>
          <a:pPr rtl="0"/>
          <a:r>
            <a:rPr lang="kk-KZ" sz="1800" u="sng" dirty="0" smtClean="0">
              <a:latin typeface="Times New Roman" pitchFamily="18" charset="0"/>
              <a:cs typeface="Times New Roman" pitchFamily="18" charset="0"/>
            </a:rPr>
            <a:t>Қауіпсіздік құқығы</a:t>
          </a:r>
          <a:r>
            <a:rPr lang="kk-KZ" sz="1800" dirty="0" smtClean="0">
              <a:latin typeface="Times New Roman" pitchFamily="18" charset="0"/>
              <a:cs typeface="Times New Roman" pitchFamily="18" charset="0"/>
            </a:rPr>
            <a:t>, яғни игіліктерді сыртқы ортаның зияндылығынан қорғау құқығы.</a:t>
          </a:r>
          <a:endParaRPr lang="ru-RU" sz="1800" dirty="0">
            <a:latin typeface="Times New Roman" pitchFamily="18" charset="0"/>
            <a:cs typeface="Times New Roman" pitchFamily="18" charset="0"/>
          </a:endParaRPr>
        </a:p>
      </dgm:t>
    </dgm:pt>
    <dgm:pt modelId="{99C00FA4-BD4C-4E99-A876-C1DF7FE5D0A8}" type="parTrans" cxnId="{0558DB17-AD3C-4BBD-AFC2-7010709DD956}">
      <dgm:prSet/>
      <dgm:spPr/>
      <dgm:t>
        <a:bodyPr/>
        <a:lstStyle/>
        <a:p>
          <a:endParaRPr lang="ru-RU"/>
        </a:p>
      </dgm:t>
    </dgm:pt>
    <dgm:pt modelId="{59DEBD39-9B60-47EC-B02D-F2D903FDBD94}" type="sibTrans" cxnId="{0558DB17-AD3C-4BBD-AFC2-7010709DD956}">
      <dgm:prSet/>
      <dgm:spPr/>
      <dgm:t>
        <a:bodyPr/>
        <a:lstStyle/>
        <a:p>
          <a:endParaRPr lang="ru-RU"/>
        </a:p>
      </dgm:t>
    </dgm:pt>
    <dgm:pt modelId="{7B2D349E-90FC-4184-A845-A7C1D792BCCB}">
      <dgm:prSet custT="1"/>
      <dgm:spPr/>
      <dgm:t>
        <a:bodyPr/>
        <a:lstStyle/>
        <a:p>
          <a:pPr rtl="0"/>
          <a:r>
            <a:rPr lang="kk-KZ" sz="1800" u="sng" dirty="0" smtClean="0">
              <a:latin typeface="Times New Roman" pitchFamily="18" charset="0"/>
              <a:cs typeface="Times New Roman" pitchFamily="18" charset="0"/>
            </a:rPr>
            <a:t>Игіліктерді  мұрагерлікке беру құқығы</a:t>
          </a:r>
          <a:endParaRPr lang="ru-RU" sz="1800" dirty="0">
            <a:latin typeface="Times New Roman" pitchFamily="18" charset="0"/>
            <a:cs typeface="Times New Roman" pitchFamily="18" charset="0"/>
          </a:endParaRPr>
        </a:p>
      </dgm:t>
    </dgm:pt>
    <dgm:pt modelId="{5F188E32-65A5-4F22-9ED5-8BD856499E87}" type="parTrans" cxnId="{85740E90-4FD0-4965-87DE-615FA12EFD7C}">
      <dgm:prSet/>
      <dgm:spPr/>
      <dgm:t>
        <a:bodyPr/>
        <a:lstStyle/>
        <a:p>
          <a:endParaRPr lang="ru-RU"/>
        </a:p>
      </dgm:t>
    </dgm:pt>
    <dgm:pt modelId="{034E8F46-AC11-4D7A-99BC-DBE02325F134}" type="sibTrans" cxnId="{85740E90-4FD0-4965-87DE-615FA12EFD7C}">
      <dgm:prSet/>
      <dgm:spPr/>
      <dgm:t>
        <a:bodyPr/>
        <a:lstStyle/>
        <a:p>
          <a:endParaRPr lang="ru-RU"/>
        </a:p>
      </dgm:t>
    </dgm:pt>
    <dgm:pt modelId="{5B9B3F85-3004-4E44-BD18-CE3E86BB6A36}">
      <dgm:prSet custT="1"/>
      <dgm:spPr/>
      <dgm:t>
        <a:bodyPr/>
        <a:lstStyle/>
        <a:p>
          <a:pPr rtl="0"/>
          <a:r>
            <a:rPr lang="kk-KZ" sz="1800" u="sng" dirty="0" smtClean="0">
              <a:latin typeface="Times New Roman" pitchFamily="18" charset="0"/>
              <a:cs typeface="Times New Roman" pitchFamily="18" charset="0"/>
            </a:rPr>
            <a:t>Игіліктерді иеленудегі мерзімсіздік құқығы.</a:t>
          </a:r>
          <a:endParaRPr lang="ru-RU" sz="1800" dirty="0">
            <a:latin typeface="Times New Roman" pitchFamily="18" charset="0"/>
            <a:cs typeface="Times New Roman" pitchFamily="18" charset="0"/>
          </a:endParaRPr>
        </a:p>
      </dgm:t>
    </dgm:pt>
    <dgm:pt modelId="{5F1BDB7E-2721-4000-BCD8-67EED19F8019}" type="parTrans" cxnId="{0B2C50C1-94F6-4880-B0CB-B41A4F77B520}">
      <dgm:prSet/>
      <dgm:spPr/>
      <dgm:t>
        <a:bodyPr/>
        <a:lstStyle/>
        <a:p>
          <a:endParaRPr lang="ru-RU"/>
        </a:p>
      </dgm:t>
    </dgm:pt>
    <dgm:pt modelId="{F19784DA-1683-4DB7-B939-28D5A645782B}" type="sibTrans" cxnId="{0B2C50C1-94F6-4880-B0CB-B41A4F77B520}">
      <dgm:prSet/>
      <dgm:spPr/>
      <dgm:t>
        <a:bodyPr/>
        <a:lstStyle/>
        <a:p>
          <a:endParaRPr lang="ru-RU"/>
        </a:p>
      </dgm:t>
    </dgm:pt>
    <dgm:pt modelId="{60356CC3-C74A-4E1A-A904-290B3E1D94D7}">
      <dgm:prSet custT="1"/>
      <dgm:spPr/>
      <dgm:t>
        <a:bodyPr/>
        <a:lstStyle/>
        <a:p>
          <a:pPr rtl="0"/>
          <a:r>
            <a:rPr lang="kk-KZ" sz="1800" u="sng" dirty="0" smtClean="0">
              <a:latin typeface="Times New Roman" pitchFamily="18" charset="0"/>
              <a:cs typeface="Times New Roman" pitchFamily="18" charset="0"/>
            </a:rPr>
            <a:t>Сыртқы ортаға зияны келтіретін әдістерді қолдануға тыйым салау құқығы.</a:t>
          </a:r>
          <a:endParaRPr lang="ru-RU" sz="1800" dirty="0">
            <a:latin typeface="Times New Roman" pitchFamily="18" charset="0"/>
            <a:cs typeface="Times New Roman" pitchFamily="18" charset="0"/>
          </a:endParaRPr>
        </a:p>
      </dgm:t>
    </dgm:pt>
    <dgm:pt modelId="{CD1F6DC2-5DBA-4348-AD48-41E7672F1FA1}" type="parTrans" cxnId="{0CAA7EB2-974F-4749-9EF4-B0A886D095A2}">
      <dgm:prSet/>
      <dgm:spPr/>
      <dgm:t>
        <a:bodyPr/>
        <a:lstStyle/>
        <a:p>
          <a:endParaRPr lang="ru-RU"/>
        </a:p>
      </dgm:t>
    </dgm:pt>
    <dgm:pt modelId="{9F9FF12E-E52C-4ABE-966F-180D86EF6B48}" type="sibTrans" cxnId="{0CAA7EB2-974F-4749-9EF4-B0A886D095A2}">
      <dgm:prSet/>
      <dgm:spPr/>
      <dgm:t>
        <a:bodyPr/>
        <a:lstStyle/>
        <a:p>
          <a:endParaRPr lang="ru-RU"/>
        </a:p>
      </dgm:t>
    </dgm:pt>
    <dgm:pt modelId="{1FD7355D-8C05-4FFC-896B-FEE540F49D9B}">
      <dgm:prSet custT="1"/>
      <dgm:spPr/>
      <dgm:t>
        <a:bodyPr/>
        <a:lstStyle/>
        <a:p>
          <a:pPr rtl="0"/>
          <a:r>
            <a:rPr lang="kk-KZ" sz="1800" u="sng" dirty="0" smtClean="0">
              <a:latin typeface="Times New Roman" pitchFamily="18" charset="0"/>
              <a:cs typeface="Times New Roman" pitchFamily="18" charset="0"/>
            </a:rPr>
            <a:t>Өндіріп алуға жауапкершілік құқығы,</a:t>
          </a:r>
          <a:r>
            <a:rPr lang="kk-KZ" sz="1800" dirty="0" smtClean="0">
              <a:latin typeface="Times New Roman" pitchFamily="18" charset="0"/>
              <a:cs typeface="Times New Roman" pitchFamily="18" charset="0"/>
            </a:rPr>
            <a:t> яғни қарыз үшін игіліктерді өндіріп алу құқығы</a:t>
          </a:r>
          <a:endParaRPr lang="ru-RU" sz="1800" dirty="0">
            <a:latin typeface="Times New Roman" pitchFamily="18" charset="0"/>
            <a:cs typeface="Times New Roman" pitchFamily="18" charset="0"/>
          </a:endParaRPr>
        </a:p>
      </dgm:t>
    </dgm:pt>
    <dgm:pt modelId="{A4CE1FCC-FDA0-4316-905B-766F4B339FF6}" type="parTrans" cxnId="{103E52F0-59B3-4A12-88AA-D8DE1F55F66A}">
      <dgm:prSet/>
      <dgm:spPr/>
      <dgm:t>
        <a:bodyPr/>
        <a:lstStyle/>
        <a:p>
          <a:endParaRPr lang="ru-RU"/>
        </a:p>
      </dgm:t>
    </dgm:pt>
    <dgm:pt modelId="{3F811202-B600-4828-97EA-E4BD9ABC7115}" type="sibTrans" cxnId="{103E52F0-59B3-4A12-88AA-D8DE1F55F66A}">
      <dgm:prSet/>
      <dgm:spPr/>
      <dgm:t>
        <a:bodyPr/>
        <a:lstStyle/>
        <a:p>
          <a:endParaRPr lang="ru-RU"/>
        </a:p>
      </dgm:t>
    </dgm:pt>
    <dgm:pt modelId="{2F2F6A92-D3D7-44C2-840B-31A25AA35562}">
      <dgm:prSet custT="1"/>
      <dgm:spPr/>
      <dgm:t>
        <a:bodyPr/>
        <a:lstStyle/>
        <a:p>
          <a:pPr rtl="0"/>
          <a:r>
            <a:rPr lang="kk-KZ" sz="1800" u="sng" dirty="0" smtClean="0">
              <a:latin typeface="Times New Roman" pitchFamily="18" charset="0"/>
              <a:cs typeface="Times New Roman" pitchFamily="18" charset="0"/>
            </a:rPr>
            <a:t>Қалдық сипатты құқық,</a:t>
          </a:r>
          <a:r>
            <a:rPr lang="kk-KZ" sz="1800" dirty="0" smtClean="0">
              <a:latin typeface="Times New Roman" pitchFamily="18" charset="0"/>
              <a:cs typeface="Times New Roman" pitchFamily="18" charset="0"/>
            </a:rPr>
            <a:t> яғни бұзылған құқықтарды қалпына кеттіруді қамтамасыз ететін институттардың әрекет ету құқығы.</a:t>
          </a:r>
          <a:endParaRPr lang="ru-RU" sz="1800" dirty="0">
            <a:latin typeface="Times New Roman" pitchFamily="18" charset="0"/>
            <a:cs typeface="Times New Roman" pitchFamily="18" charset="0"/>
          </a:endParaRPr>
        </a:p>
      </dgm:t>
    </dgm:pt>
    <dgm:pt modelId="{8593BD68-8D71-41AD-B298-337858ADCB8A}" type="parTrans" cxnId="{20B634A5-8084-4A0C-8B47-ABBD479C7C96}">
      <dgm:prSet/>
      <dgm:spPr/>
      <dgm:t>
        <a:bodyPr/>
        <a:lstStyle/>
        <a:p>
          <a:endParaRPr lang="ru-RU"/>
        </a:p>
      </dgm:t>
    </dgm:pt>
    <dgm:pt modelId="{59AF376E-E22F-4E59-A457-499E75EC8F31}" type="sibTrans" cxnId="{20B634A5-8084-4A0C-8B47-ABBD479C7C96}">
      <dgm:prSet/>
      <dgm:spPr/>
      <dgm:t>
        <a:bodyPr/>
        <a:lstStyle/>
        <a:p>
          <a:endParaRPr lang="ru-RU"/>
        </a:p>
      </dgm:t>
    </dgm:pt>
    <dgm:pt modelId="{C3CE4F60-2440-4DA8-9FF2-67C5035D922C}" type="pres">
      <dgm:prSet presAssocID="{2146D405-2D47-402C-B330-CD833B30C75F}" presName="Name0" presStyleCnt="0">
        <dgm:presLayoutVars>
          <dgm:dir/>
          <dgm:animLvl val="lvl"/>
          <dgm:resizeHandles val="exact"/>
        </dgm:presLayoutVars>
      </dgm:prSet>
      <dgm:spPr/>
      <dgm:t>
        <a:bodyPr/>
        <a:lstStyle/>
        <a:p>
          <a:endParaRPr lang="ru-RU"/>
        </a:p>
      </dgm:t>
    </dgm:pt>
    <dgm:pt modelId="{315DA5DB-ABFB-4F36-8519-F83DB3543E13}" type="pres">
      <dgm:prSet presAssocID="{2F2F6A92-D3D7-44C2-840B-31A25AA35562}" presName="boxAndChildren" presStyleCnt="0"/>
      <dgm:spPr/>
    </dgm:pt>
    <dgm:pt modelId="{6D47950A-DBAA-41D7-A3CE-ABC0CC4E7A59}" type="pres">
      <dgm:prSet presAssocID="{2F2F6A92-D3D7-44C2-840B-31A25AA35562}" presName="parentTextBox" presStyleLbl="node1" presStyleIdx="0" presStyleCnt="11"/>
      <dgm:spPr/>
      <dgm:t>
        <a:bodyPr/>
        <a:lstStyle/>
        <a:p>
          <a:endParaRPr lang="ru-RU"/>
        </a:p>
      </dgm:t>
    </dgm:pt>
    <dgm:pt modelId="{8A0FD487-A160-46C4-AADF-5C51FA572376}" type="pres">
      <dgm:prSet presAssocID="{3F811202-B600-4828-97EA-E4BD9ABC7115}" presName="sp" presStyleCnt="0"/>
      <dgm:spPr/>
    </dgm:pt>
    <dgm:pt modelId="{C8F716E8-1EDF-43F2-AB03-7AA776EA00C2}" type="pres">
      <dgm:prSet presAssocID="{1FD7355D-8C05-4FFC-896B-FEE540F49D9B}" presName="arrowAndChildren" presStyleCnt="0"/>
      <dgm:spPr/>
    </dgm:pt>
    <dgm:pt modelId="{256C233F-52DE-460A-98A5-76A7B460E340}" type="pres">
      <dgm:prSet presAssocID="{1FD7355D-8C05-4FFC-896B-FEE540F49D9B}" presName="parentTextArrow" presStyleLbl="node1" presStyleIdx="1" presStyleCnt="11"/>
      <dgm:spPr/>
      <dgm:t>
        <a:bodyPr/>
        <a:lstStyle/>
        <a:p>
          <a:endParaRPr lang="ru-RU"/>
        </a:p>
      </dgm:t>
    </dgm:pt>
    <dgm:pt modelId="{BDF9974E-54EA-4D5A-B488-55780614672C}" type="pres">
      <dgm:prSet presAssocID="{9F9FF12E-E52C-4ABE-966F-180D86EF6B48}" presName="sp" presStyleCnt="0"/>
      <dgm:spPr/>
    </dgm:pt>
    <dgm:pt modelId="{A5F14E87-BF1E-4021-9382-9B403013442D}" type="pres">
      <dgm:prSet presAssocID="{60356CC3-C74A-4E1A-A904-290B3E1D94D7}" presName="arrowAndChildren" presStyleCnt="0"/>
      <dgm:spPr/>
    </dgm:pt>
    <dgm:pt modelId="{44D2D387-8A9E-4D19-BA01-183ED2B7A55B}" type="pres">
      <dgm:prSet presAssocID="{60356CC3-C74A-4E1A-A904-290B3E1D94D7}" presName="parentTextArrow" presStyleLbl="node1" presStyleIdx="2" presStyleCnt="11"/>
      <dgm:spPr/>
      <dgm:t>
        <a:bodyPr/>
        <a:lstStyle/>
        <a:p>
          <a:endParaRPr lang="ru-RU"/>
        </a:p>
      </dgm:t>
    </dgm:pt>
    <dgm:pt modelId="{834C3945-90F5-4132-B800-C84A8233FB98}" type="pres">
      <dgm:prSet presAssocID="{F19784DA-1683-4DB7-B939-28D5A645782B}" presName="sp" presStyleCnt="0"/>
      <dgm:spPr/>
    </dgm:pt>
    <dgm:pt modelId="{2B9F1352-49A4-4F60-BB7D-49913B5A8D24}" type="pres">
      <dgm:prSet presAssocID="{5B9B3F85-3004-4E44-BD18-CE3E86BB6A36}" presName="arrowAndChildren" presStyleCnt="0"/>
      <dgm:spPr/>
    </dgm:pt>
    <dgm:pt modelId="{5DF37E4B-D606-46E9-B24C-3D31269A2BBB}" type="pres">
      <dgm:prSet presAssocID="{5B9B3F85-3004-4E44-BD18-CE3E86BB6A36}" presName="parentTextArrow" presStyleLbl="node1" presStyleIdx="3" presStyleCnt="11"/>
      <dgm:spPr/>
      <dgm:t>
        <a:bodyPr/>
        <a:lstStyle/>
        <a:p>
          <a:endParaRPr lang="ru-RU"/>
        </a:p>
      </dgm:t>
    </dgm:pt>
    <dgm:pt modelId="{16E1D11D-49C6-4B66-927B-E8AD36180BAC}" type="pres">
      <dgm:prSet presAssocID="{034E8F46-AC11-4D7A-99BC-DBE02325F134}" presName="sp" presStyleCnt="0"/>
      <dgm:spPr/>
    </dgm:pt>
    <dgm:pt modelId="{DDF0E5A0-7366-4E0B-B210-B069495BFE48}" type="pres">
      <dgm:prSet presAssocID="{7B2D349E-90FC-4184-A845-A7C1D792BCCB}" presName="arrowAndChildren" presStyleCnt="0"/>
      <dgm:spPr/>
    </dgm:pt>
    <dgm:pt modelId="{49CF6768-2DC4-4EF4-9944-CF29E0800E26}" type="pres">
      <dgm:prSet presAssocID="{7B2D349E-90FC-4184-A845-A7C1D792BCCB}" presName="parentTextArrow" presStyleLbl="node1" presStyleIdx="4" presStyleCnt="11"/>
      <dgm:spPr/>
      <dgm:t>
        <a:bodyPr/>
        <a:lstStyle/>
        <a:p>
          <a:endParaRPr lang="ru-RU"/>
        </a:p>
      </dgm:t>
    </dgm:pt>
    <dgm:pt modelId="{97018FB7-6B8D-4C0A-A55B-EC210EEADA6E}" type="pres">
      <dgm:prSet presAssocID="{59DEBD39-9B60-47EC-B02D-F2D903FDBD94}" presName="sp" presStyleCnt="0"/>
      <dgm:spPr/>
    </dgm:pt>
    <dgm:pt modelId="{7E032DA3-547F-4A9B-97BB-4EEEB026A7D8}" type="pres">
      <dgm:prSet presAssocID="{B8AE16B0-7743-486A-B3E4-2D2754CFDBC8}" presName="arrowAndChildren" presStyleCnt="0"/>
      <dgm:spPr/>
    </dgm:pt>
    <dgm:pt modelId="{C0EA1847-0CA6-4E21-A006-4135595229EE}" type="pres">
      <dgm:prSet presAssocID="{B8AE16B0-7743-486A-B3E4-2D2754CFDBC8}" presName="parentTextArrow" presStyleLbl="node1" presStyleIdx="5" presStyleCnt="11"/>
      <dgm:spPr/>
      <dgm:t>
        <a:bodyPr/>
        <a:lstStyle/>
        <a:p>
          <a:endParaRPr lang="ru-RU"/>
        </a:p>
      </dgm:t>
    </dgm:pt>
    <dgm:pt modelId="{3F925BEE-E03A-453A-9A97-10D1D9D66F84}" type="pres">
      <dgm:prSet presAssocID="{83EC8F95-F2E4-446C-B9F5-3F153F76864F}" presName="sp" presStyleCnt="0"/>
      <dgm:spPr/>
    </dgm:pt>
    <dgm:pt modelId="{2332BD08-3B67-4E5C-933F-B1E31F0BDD7B}" type="pres">
      <dgm:prSet presAssocID="{D8231E2F-8FFD-4A7C-88BF-DAA7FD9D0FBA}" presName="arrowAndChildren" presStyleCnt="0"/>
      <dgm:spPr/>
    </dgm:pt>
    <dgm:pt modelId="{F01A6EA8-1F5F-4F1F-AEF8-7F4D3EEBDFDE}" type="pres">
      <dgm:prSet presAssocID="{D8231E2F-8FFD-4A7C-88BF-DAA7FD9D0FBA}" presName="parentTextArrow" presStyleLbl="node1" presStyleIdx="6" presStyleCnt="11"/>
      <dgm:spPr/>
      <dgm:t>
        <a:bodyPr/>
        <a:lstStyle/>
        <a:p>
          <a:endParaRPr lang="ru-RU"/>
        </a:p>
      </dgm:t>
    </dgm:pt>
    <dgm:pt modelId="{FFF31B4A-5C78-44F3-8858-5A5278E446AA}" type="pres">
      <dgm:prSet presAssocID="{37BE72D0-B449-4CB3-96C5-95A197B4E194}" presName="sp" presStyleCnt="0"/>
      <dgm:spPr/>
    </dgm:pt>
    <dgm:pt modelId="{7E60D146-1D73-438C-ADE5-65E9A862C0FC}" type="pres">
      <dgm:prSet presAssocID="{3D318B62-5E59-4FCF-9D8E-141896240F5C}" presName="arrowAndChildren" presStyleCnt="0"/>
      <dgm:spPr/>
    </dgm:pt>
    <dgm:pt modelId="{06E18211-5770-4078-98E6-D7C843FC4432}" type="pres">
      <dgm:prSet presAssocID="{3D318B62-5E59-4FCF-9D8E-141896240F5C}" presName="parentTextArrow" presStyleLbl="node1" presStyleIdx="7" presStyleCnt="11"/>
      <dgm:spPr/>
      <dgm:t>
        <a:bodyPr/>
        <a:lstStyle/>
        <a:p>
          <a:endParaRPr lang="ru-RU"/>
        </a:p>
      </dgm:t>
    </dgm:pt>
    <dgm:pt modelId="{93D5D6B1-7F78-48A3-B3CA-9F415D4D477A}" type="pres">
      <dgm:prSet presAssocID="{11136433-7251-48A6-B206-7656D9509E8B}" presName="sp" presStyleCnt="0"/>
      <dgm:spPr/>
    </dgm:pt>
    <dgm:pt modelId="{45CE8CE0-476D-48AF-9850-7A133756D0D1}" type="pres">
      <dgm:prSet presAssocID="{E9537F98-C518-4D40-AD09-E18C8FCD7EB2}" presName="arrowAndChildren" presStyleCnt="0"/>
      <dgm:spPr/>
    </dgm:pt>
    <dgm:pt modelId="{615545F1-57F9-424B-8373-F74C7428FF15}" type="pres">
      <dgm:prSet presAssocID="{E9537F98-C518-4D40-AD09-E18C8FCD7EB2}" presName="parentTextArrow" presStyleLbl="node1" presStyleIdx="8" presStyleCnt="11"/>
      <dgm:spPr/>
      <dgm:t>
        <a:bodyPr/>
        <a:lstStyle/>
        <a:p>
          <a:endParaRPr lang="ru-RU"/>
        </a:p>
      </dgm:t>
    </dgm:pt>
    <dgm:pt modelId="{943228D6-0957-4D47-A5A7-5D6508D29489}" type="pres">
      <dgm:prSet presAssocID="{2E7A647F-4C6C-4AEB-956E-9A7F6FE75D25}" presName="sp" presStyleCnt="0"/>
      <dgm:spPr/>
    </dgm:pt>
    <dgm:pt modelId="{B53FF902-EBE6-40B7-A121-5A5161357B80}" type="pres">
      <dgm:prSet presAssocID="{45B3E8E6-7CE0-4708-B0C2-770A9D608081}" presName="arrowAndChildren" presStyleCnt="0"/>
      <dgm:spPr/>
    </dgm:pt>
    <dgm:pt modelId="{B1AD71BB-F1E8-43D0-B346-8A5964EEC9D4}" type="pres">
      <dgm:prSet presAssocID="{45B3E8E6-7CE0-4708-B0C2-770A9D608081}" presName="parentTextArrow" presStyleLbl="node1" presStyleIdx="9" presStyleCnt="11"/>
      <dgm:spPr/>
      <dgm:t>
        <a:bodyPr/>
        <a:lstStyle/>
        <a:p>
          <a:endParaRPr lang="ru-RU"/>
        </a:p>
      </dgm:t>
    </dgm:pt>
    <dgm:pt modelId="{EB5D99D4-2C28-48EB-A897-4FB41D113DED}" type="pres">
      <dgm:prSet presAssocID="{AF1D37D7-C1E1-4B54-B7AC-D64B3519FB2B}" presName="sp" presStyleCnt="0"/>
      <dgm:spPr/>
    </dgm:pt>
    <dgm:pt modelId="{E720C4E3-215B-4D3F-85AA-8B998A7BA6BD}" type="pres">
      <dgm:prSet presAssocID="{A11211AC-2159-4D3F-8A2D-D63A925D68B2}" presName="arrowAndChildren" presStyleCnt="0"/>
      <dgm:spPr/>
    </dgm:pt>
    <dgm:pt modelId="{87E1B995-148B-49D8-B491-F89D593E5D7C}" type="pres">
      <dgm:prSet presAssocID="{A11211AC-2159-4D3F-8A2D-D63A925D68B2}" presName="parentTextArrow" presStyleLbl="node1" presStyleIdx="10" presStyleCnt="11"/>
      <dgm:spPr/>
      <dgm:t>
        <a:bodyPr/>
        <a:lstStyle/>
        <a:p>
          <a:endParaRPr lang="ru-RU"/>
        </a:p>
      </dgm:t>
    </dgm:pt>
  </dgm:ptLst>
  <dgm:cxnLst>
    <dgm:cxn modelId="{0B2C50C1-94F6-4880-B0CB-B41A4F77B520}" srcId="{2146D405-2D47-402C-B330-CD833B30C75F}" destId="{5B9B3F85-3004-4E44-BD18-CE3E86BB6A36}" srcOrd="7" destOrd="0" parTransId="{5F1BDB7E-2721-4000-BCD8-67EED19F8019}" sibTransId="{F19784DA-1683-4DB7-B939-28D5A645782B}"/>
    <dgm:cxn modelId="{9C0D0091-5046-4A30-8A08-42443DC900D4}" type="presOf" srcId="{A11211AC-2159-4D3F-8A2D-D63A925D68B2}" destId="{87E1B995-148B-49D8-B491-F89D593E5D7C}" srcOrd="0" destOrd="0" presId="urn:microsoft.com/office/officeart/2005/8/layout/process4"/>
    <dgm:cxn modelId="{85740E90-4FD0-4965-87DE-615FA12EFD7C}" srcId="{2146D405-2D47-402C-B330-CD833B30C75F}" destId="{7B2D349E-90FC-4184-A845-A7C1D792BCCB}" srcOrd="6" destOrd="0" parTransId="{5F188E32-65A5-4F22-9ED5-8BD856499E87}" sibTransId="{034E8F46-AC11-4D7A-99BC-DBE02325F134}"/>
    <dgm:cxn modelId="{CEA8A38C-5229-4E59-8548-08A9307C7FD4}" type="presOf" srcId="{60356CC3-C74A-4E1A-A904-290B3E1D94D7}" destId="{44D2D387-8A9E-4D19-BA01-183ED2B7A55B}" srcOrd="0" destOrd="0" presId="urn:microsoft.com/office/officeart/2005/8/layout/process4"/>
    <dgm:cxn modelId="{980851B4-8E35-466D-9A8F-176FD2C50FC0}" type="presOf" srcId="{2F2F6A92-D3D7-44C2-840B-31A25AA35562}" destId="{6D47950A-DBAA-41D7-A3CE-ABC0CC4E7A59}" srcOrd="0" destOrd="0" presId="urn:microsoft.com/office/officeart/2005/8/layout/process4"/>
    <dgm:cxn modelId="{547B1264-5D90-4224-B6C8-01033363525A}" type="presOf" srcId="{3D318B62-5E59-4FCF-9D8E-141896240F5C}" destId="{06E18211-5770-4078-98E6-D7C843FC4432}" srcOrd="0" destOrd="0" presId="urn:microsoft.com/office/officeart/2005/8/layout/process4"/>
    <dgm:cxn modelId="{9E64F906-36C2-420F-876E-D973F0EA45F9}" type="presOf" srcId="{5B9B3F85-3004-4E44-BD18-CE3E86BB6A36}" destId="{5DF37E4B-D606-46E9-B24C-3D31269A2BBB}" srcOrd="0" destOrd="0" presId="urn:microsoft.com/office/officeart/2005/8/layout/process4"/>
    <dgm:cxn modelId="{65EF0FB2-D3D2-4AC2-BBF6-FF82DD1A031B}" type="presOf" srcId="{7B2D349E-90FC-4184-A845-A7C1D792BCCB}" destId="{49CF6768-2DC4-4EF4-9944-CF29E0800E26}" srcOrd="0" destOrd="0" presId="urn:microsoft.com/office/officeart/2005/8/layout/process4"/>
    <dgm:cxn modelId="{0A241F85-7B82-441A-868A-EC629F656CC1}" type="presOf" srcId="{45B3E8E6-7CE0-4708-B0C2-770A9D608081}" destId="{B1AD71BB-F1E8-43D0-B346-8A5964EEC9D4}" srcOrd="0" destOrd="0" presId="urn:microsoft.com/office/officeart/2005/8/layout/process4"/>
    <dgm:cxn modelId="{438FDA6F-6F75-40B4-94EB-F37DF67720C2}" srcId="{2146D405-2D47-402C-B330-CD833B30C75F}" destId="{3D318B62-5E59-4FCF-9D8E-141896240F5C}" srcOrd="3" destOrd="0" parTransId="{1BC1002F-2521-4921-AD04-DC6E59C826C6}" sibTransId="{37BE72D0-B449-4CB3-96C5-95A197B4E194}"/>
    <dgm:cxn modelId="{3B0987D7-6975-41DF-A379-D6F0228FE6F1}" srcId="{2146D405-2D47-402C-B330-CD833B30C75F}" destId="{E9537F98-C518-4D40-AD09-E18C8FCD7EB2}" srcOrd="2" destOrd="0" parTransId="{05667DF2-17CB-477A-B3EB-C0D03698CC67}" sibTransId="{11136433-7251-48A6-B206-7656D9509E8B}"/>
    <dgm:cxn modelId="{D4692642-C2BC-42D6-A707-DFE66DDE2DB5}" type="presOf" srcId="{B8AE16B0-7743-486A-B3E4-2D2754CFDBC8}" destId="{C0EA1847-0CA6-4E21-A006-4135595229EE}" srcOrd="0" destOrd="0" presId="urn:microsoft.com/office/officeart/2005/8/layout/process4"/>
    <dgm:cxn modelId="{00EDCA10-1B42-47B8-AEB0-751434DCBF05}" type="presOf" srcId="{1FD7355D-8C05-4FFC-896B-FEE540F49D9B}" destId="{256C233F-52DE-460A-98A5-76A7B460E340}" srcOrd="0" destOrd="0" presId="urn:microsoft.com/office/officeart/2005/8/layout/process4"/>
    <dgm:cxn modelId="{4F757E7F-54B1-4D41-90FF-43C2459B1BFF}" type="presOf" srcId="{D8231E2F-8FFD-4A7C-88BF-DAA7FD9D0FBA}" destId="{F01A6EA8-1F5F-4F1F-AEF8-7F4D3EEBDFDE}" srcOrd="0" destOrd="0" presId="urn:microsoft.com/office/officeart/2005/8/layout/process4"/>
    <dgm:cxn modelId="{20B634A5-8084-4A0C-8B47-ABBD479C7C96}" srcId="{2146D405-2D47-402C-B330-CD833B30C75F}" destId="{2F2F6A92-D3D7-44C2-840B-31A25AA35562}" srcOrd="10" destOrd="0" parTransId="{8593BD68-8D71-41AD-B298-337858ADCB8A}" sibTransId="{59AF376E-E22F-4E59-A457-499E75EC8F31}"/>
    <dgm:cxn modelId="{E9AD4FE2-2452-4C85-B18A-76E59CA2E921}" srcId="{2146D405-2D47-402C-B330-CD833B30C75F}" destId="{D8231E2F-8FFD-4A7C-88BF-DAA7FD9D0FBA}" srcOrd="4" destOrd="0" parTransId="{ABF40C6A-3FA5-4006-B857-798BFFFFA51C}" sibTransId="{83EC8F95-F2E4-446C-B9F5-3F153F76864F}"/>
    <dgm:cxn modelId="{103E52F0-59B3-4A12-88AA-D8DE1F55F66A}" srcId="{2146D405-2D47-402C-B330-CD833B30C75F}" destId="{1FD7355D-8C05-4FFC-896B-FEE540F49D9B}" srcOrd="9" destOrd="0" parTransId="{A4CE1FCC-FDA0-4316-905B-766F4B339FF6}" sibTransId="{3F811202-B600-4828-97EA-E4BD9ABC7115}"/>
    <dgm:cxn modelId="{A1A180CD-0347-4A9F-B8DB-8E75CBF1786A}" type="presOf" srcId="{2146D405-2D47-402C-B330-CD833B30C75F}" destId="{C3CE4F60-2440-4DA8-9FF2-67C5035D922C}" srcOrd="0" destOrd="0" presId="urn:microsoft.com/office/officeart/2005/8/layout/process4"/>
    <dgm:cxn modelId="{0558DB17-AD3C-4BBD-AFC2-7010709DD956}" srcId="{2146D405-2D47-402C-B330-CD833B30C75F}" destId="{B8AE16B0-7743-486A-B3E4-2D2754CFDBC8}" srcOrd="5" destOrd="0" parTransId="{99C00FA4-BD4C-4E99-A876-C1DF7FE5D0A8}" sibTransId="{59DEBD39-9B60-47EC-B02D-F2D903FDBD94}"/>
    <dgm:cxn modelId="{B3AB1DC5-6658-4A6A-A234-B9B505F8ACB9}" type="presOf" srcId="{E9537F98-C518-4D40-AD09-E18C8FCD7EB2}" destId="{615545F1-57F9-424B-8373-F74C7428FF15}" srcOrd="0" destOrd="0" presId="urn:microsoft.com/office/officeart/2005/8/layout/process4"/>
    <dgm:cxn modelId="{0CAA7EB2-974F-4749-9EF4-B0A886D095A2}" srcId="{2146D405-2D47-402C-B330-CD833B30C75F}" destId="{60356CC3-C74A-4E1A-A904-290B3E1D94D7}" srcOrd="8" destOrd="0" parTransId="{CD1F6DC2-5DBA-4348-AD48-41E7672F1FA1}" sibTransId="{9F9FF12E-E52C-4ABE-966F-180D86EF6B48}"/>
    <dgm:cxn modelId="{B2FF4583-59A0-48E7-8C74-D57AD6837311}" srcId="{2146D405-2D47-402C-B330-CD833B30C75F}" destId="{45B3E8E6-7CE0-4708-B0C2-770A9D608081}" srcOrd="1" destOrd="0" parTransId="{E87C2999-5972-4C9F-98BF-0A464F3E0811}" sibTransId="{2E7A647F-4C6C-4AEB-956E-9A7F6FE75D25}"/>
    <dgm:cxn modelId="{673E4E85-7417-4E6B-A60B-57C9FF6D5668}" srcId="{2146D405-2D47-402C-B330-CD833B30C75F}" destId="{A11211AC-2159-4D3F-8A2D-D63A925D68B2}" srcOrd="0" destOrd="0" parTransId="{C2446515-10A8-4A1D-857A-7A7B713478C7}" sibTransId="{AF1D37D7-C1E1-4B54-B7AC-D64B3519FB2B}"/>
    <dgm:cxn modelId="{6EB64B50-3A1A-42CE-8C9A-40FDE6707C58}" type="presParOf" srcId="{C3CE4F60-2440-4DA8-9FF2-67C5035D922C}" destId="{315DA5DB-ABFB-4F36-8519-F83DB3543E13}" srcOrd="0" destOrd="0" presId="urn:microsoft.com/office/officeart/2005/8/layout/process4"/>
    <dgm:cxn modelId="{305AA128-E4A3-4645-8114-3FC089E01E4A}" type="presParOf" srcId="{315DA5DB-ABFB-4F36-8519-F83DB3543E13}" destId="{6D47950A-DBAA-41D7-A3CE-ABC0CC4E7A59}" srcOrd="0" destOrd="0" presId="urn:microsoft.com/office/officeart/2005/8/layout/process4"/>
    <dgm:cxn modelId="{26AE9AB0-87F8-4372-9752-51019596FE22}" type="presParOf" srcId="{C3CE4F60-2440-4DA8-9FF2-67C5035D922C}" destId="{8A0FD487-A160-46C4-AADF-5C51FA572376}" srcOrd="1" destOrd="0" presId="urn:microsoft.com/office/officeart/2005/8/layout/process4"/>
    <dgm:cxn modelId="{9D75F66B-81B2-4661-BB32-7C5C56A3DA7A}" type="presParOf" srcId="{C3CE4F60-2440-4DA8-9FF2-67C5035D922C}" destId="{C8F716E8-1EDF-43F2-AB03-7AA776EA00C2}" srcOrd="2" destOrd="0" presId="urn:microsoft.com/office/officeart/2005/8/layout/process4"/>
    <dgm:cxn modelId="{927F7DFB-D33A-41E7-88F5-80D5414FAD0B}" type="presParOf" srcId="{C8F716E8-1EDF-43F2-AB03-7AA776EA00C2}" destId="{256C233F-52DE-460A-98A5-76A7B460E340}" srcOrd="0" destOrd="0" presId="urn:microsoft.com/office/officeart/2005/8/layout/process4"/>
    <dgm:cxn modelId="{EC00A285-5252-4D15-89F0-5509E10FD1E0}" type="presParOf" srcId="{C3CE4F60-2440-4DA8-9FF2-67C5035D922C}" destId="{BDF9974E-54EA-4D5A-B488-55780614672C}" srcOrd="3" destOrd="0" presId="urn:microsoft.com/office/officeart/2005/8/layout/process4"/>
    <dgm:cxn modelId="{69DA1CE9-FA51-4711-AAE2-7F80BF2FCF02}" type="presParOf" srcId="{C3CE4F60-2440-4DA8-9FF2-67C5035D922C}" destId="{A5F14E87-BF1E-4021-9382-9B403013442D}" srcOrd="4" destOrd="0" presId="urn:microsoft.com/office/officeart/2005/8/layout/process4"/>
    <dgm:cxn modelId="{C46D6C40-6832-4C14-AB14-2FEF78A75F97}" type="presParOf" srcId="{A5F14E87-BF1E-4021-9382-9B403013442D}" destId="{44D2D387-8A9E-4D19-BA01-183ED2B7A55B}" srcOrd="0" destOrd="0" presId="urn:microsoft.com/office/officeart/2005/8/layout/process4"/>
    <dgm:cxn modelId="{32D93740-7DF9-445F-8A60-58EBA370FFEF}" type="presParOf" srcId="{C3CE4F60-2440-4DA8-9FF2-67C5035D922C}" destId="{834C3945-90F5-4132-B800-C84A8233FB98}" srcOrd="5" destOrd="0" presId="urn:microsoft.com/office/officeart/2005/8/layout/process4"/>
    <dgm:cxn modelId="{DBAF196B-D438-4BE4-9114-DCB391DC3EDC}" type="presParOf" srcId="{C3CE4F60-2440-4DA8-9FF2-67C5035D922C}" destId="{2B9F1352-49A4-4F60-BB7D-49913B5A8D24}" srcOrd="6" destOrd="0" presId="urn:microsoft.com/office/officeart/2005/8/layout/process4"/>
    <dgm:cxn modelId="{6FC78F6F-B9D7-4B0C-ACC9-CC31C3A6F022}" type="presParOf" srcId="{2B9F1352-49A4-4F60-BB7D-49913B5A8D24}" destId="{5DF37E4B-D606-46E9-B24C-3D31269A2BBB}" srcOrd="0" destOrd="0" presId="urn:microsoft.com/office/officeart/2005/8/layout/process4"/>
    <dgm:cxn modelId="{FAB8E972-6A44-40CA-A973-BAED9BEA67D9}" type="presParOf" srcId="{C3CE4F60-2440-4DA8-9FF2-67C5035D922C}" destId="{16E1D11D-49C6-4B66-927B-E8AD36180BAC}" srcOrd="7" destOrd="0" presId="urn:microsoft.com/office/officeart/2005/8/layout/process4"/>
    <dgm:cxn modelId="{7E9EF329-0A9D-4A4B-B2FA-C911357354F3}" type="presParOf" srcId="{C3CE4F60-2440-4DA8-9FF2-67C5035D922C}" destId="{DDF0E5A0-7366-4E0B-B210-B069495BFE48}" srcOrd="8" destOrd="0" presId="urn:microsoft.com/office/officeart/2005/8/layout/process4"/>
    <dgm:cxn modelId="{4A286712-5D80-4400-AE45-4371C857E6E9}" type="presParOf" srcId="{DDF0E5A0-7366-4E0B-B210-B069495BFE48}" destId="{49CF6768-2DC4-4EF4-9944-CF29E0800E26}" srcOrd="0" destOrd="0" presId="urn:microsoft.com/office/officeart/2005/8/layout/process4"/>
    <dgm:cxn modelId="{E855BAAB-DE15-4DF7-A9AD-C8575D189716}" type="presParOf" srcId="{C3CE4F60-2440-4DA8-9FF2-67C5035D922C}" destId="{97018FB7-6B8D-4C0A-A55B-EC210EEADA6E}" srcOrd="9" destOrd="0" presId="urn:microsoft.com/office/officeart/2005/8/layout/process4"/>
    <dgm:cxn modelId="{E80A4537-4B7B-4857-9E90-D73E9560DB9E}" type="presParOf" srcId="{C3CE4F60-2440-4DA8-9FF2-67C5035D922C}" destId="{7E032DA3-547F-4A9B-97BB-4EEEB026A7D8}" srcOrd="10" destOrd="0" presId="urn:microsoft.com/office/officeart/2005/8/layout/process4"/>
    <dgm:cxn modelId="{6187B052-9095-4FC2-970E-4D78BC776921}" type="presParOf" srcId="{7E032DA3-547F-4A9B-97BB-4EEEB026A7D8}" destId="{C0EA1847-0CA6-4E21-A006-4135595229EE}" srcOrd="0" destOrd="0" presId="urn:microsoft.com/office/officeart/2005/8/layout/process4"/>
    <dgm:cxn modelId="{DC1E920D-2211-4DD5-B624-BAC353CA52E2}" type="presParOf" srcId="{C3CE4F60-2440-4DA8-9FF2-67C5035D922C}" destId="{3F925BEE-E03A-453A-9A97-10D1D9D66F84}" srcOrd="11" destOrd="0" presId="urn:microsoft.com/office/officeart/2005/8/layout/process4"/>
    <dgm:cxn modelId="{309F18EF-DA56-4EC3-A204-78B908DEA6C2}" type="presParOf" srcId="{C3CE4F60-2440-4DA8-9FF2-67C5035D922C}" destId="{2332BD08-3B67-4E5C-933F-B1E31F0BDD7B}" srcOrd="12" destOrd="0" presId="urn:microsoft.com/office/officeart/2005/8/layout/process4"/>
    <dgm:cxn modelId="{D57D4C7C-5657-4C92-9E06-4AFC823AE347}" type="presParOf" srcId="{2332BD08-3B67-4E5C-933F-B1E31F0BDD7B}" destId="{F01A6EA8-1F5F-4F1F-AEF8-7F4D3EEBDFDE}" srcOrd="0" destOrd="0" presId="urn:microsoft.com/office/officeart/2005/8/layout/process4"/>
    <dgm:cxn modelId="{028FB0C8-1D38-44FC-A371-D2436E90A0C1}" type="presParOf" srcId="{C3CE4F60-2440-4DA8-9FF2-67C5035D922C}" destId="{FFF31B4A-5C78-44F3-8858-5A5278E446AA}" srcOrd="13" destOrd="0" presId="urn:microsoft.com/office/officeart/2005/8/layout/process4"/>
    <dgm:cxn modelId="{89F0E6D0-6BC0-45EB-9439-4893C77206CC}" type="presParOf" srcId="{C3CE4F60-2440-4DA8-9FF2-67C5035D922C}" destId="{7E60D146-1D73-438C-ADE5-65E9A862C0FC}" srcOrd="14" destOrd="0" presId="urn:microsoft.com/office/officeart/2005/8/layout/process4"/>
    <dgm:cxn modelId="{4D53FC8D-4498-499B-9ACF-B26CFFCC0B38}" type="presParOf" srcId="{7E60D146-1D73-438C-ADE5-65E9A862C0FC}" destId="{06E18211-5770-4078-98E6-D7C843FC4432}" srcOrd="0" destOrd="0" presId="urn:microsoft.com/office/officeart/2005/8/layout/process4"/>
    <dgm:cxn modelId="{8A0639B2-573E-47E6-97C0-FFBCFF424D71}" type="presParOf" srcId="{C3CE4F60-2440-4DA8-9FF2-67C5035D922C}" destId="{93D5D6B1-7F78-48A3-B3CA-9F415D4D477A}" srcOrd="15" destOrd="0" presId="urn:microsoft.com/office/officeart/2005/8/layout/process4"/>
    <dgm:cxn modelId="{DA85F9B3-8369-4FA0-8302-7B7D9EBFD405}" type="presParOf" srcId="{C3CE4F60-2440-4DA8-9FF2-67C5035D922C}" destId="{45CE8CE0-476D-48AF-9850-7A133756D0D1}" srcOrd="16" destOrd="0" presId="urn:microsoft.com/office/officeart/2005/8/layout/process4"/>
    <dgm:cxn modelId="{7C55463B-18C9-4253-89B4-190F6B66C92B}" type="presParOf" srcId="{45CE8CE0-476D-48AF-9850-7A133756D0D1}" destId="{615545F1-57F9-424B-8373-F74C7428FF15}" srcOrd="0" destOrd="0" presId="urn:microsoft.com/office/officeart/2005/8/layout/process4"/>
    <dgm:cxn modelId="{81EB1EC4-5AD8-482C-8E5A-01BBC9052C50}" type="presParOf" srcId="{C3CE4F60-2440-4DA8-9FF2-67C5035D922C}" destId="{943228D6-0957-4D47-A5A7-5D6508D29489}" srcOrd="17" destOrd="0" presId="urn:microsoft.com/office/officeart/2005/8/layout/process4"/>
    <dgm:cxn modelId="{B63B40D2-C372-4109-8EF7-1BBAB4E45DCB}" type="presParOf" srcId="{C3CE4F60-2440-4DA8-9FF2-67C5035D922C}" destId="{B53FF902-EBE6-40B7-A121-5A5161357B80}" srcOrd="18" destOrd="0" presId="urn:microsoft.com/office/officeart/2005/8/layout/process4"/>
    <dgm:cxn modelId="{765E3B61-AD1D-40E8-AA9F-4AFA3FFD97DF}" type="presParOf" srcId="{B53FF902-EBE6-40B7-A121-5A5161357B80}" destId="{B1AD71BB-F1E8-43D0-B346-8A5964EEC9D4}" srcOrd="0" destOrd="0" presId="urn:microsoft.com/office/officeart/2005/8/layout/process4"/>
    <dgm:cxn modelId="{AEE12A29-D1A7-46B3-86C3-3A8BAAEEC1AA}" type="presParOf" srcId="{C3CE4F60-2440-4DA8-9FF2-67C5035D922C}" destId="{EB5D99D4-2C28-48EB-A897-4FB41D113DED}" srcOrd="19" destOrd="0" presId="urn:microsoft.com/office/officeart/2005/8/layout/process4"/>
    <dgm:cxn modelId="{71AAAD1C-C876-4C9C-A82D-31CFD5B3D3E3}" type="presParOf" srcId="{C3CE4F60-2440-4DA8-9FF2-67C5035D922C}" destId="{E720C4E3-215B-4D3F-85AA-8B998A7BA6BD}" srcOrd="20" destOrd="0" presId="urn:microsoft.com/office/officeart/2005/8/layout/process4"/>
    <dgm:cxn modelId="{B4F7406C-F2E3-4653-80D7-F7C03D797D11}" type="presParOf" srcId="{E720C4E3-215B-4D3F-85AA-8B998A7BA6BD}" destId="{87E1B995-148B-49D8-B491-F89D593E5D7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8D0C04-B3FB-4CBA-BAA9-4D2EEDDE7EB5}" type="doc">
      <dgm:prSet loTypeId="urn:microsoft.com/office/officeart/2005/8/layout/hierarchy4" loCatId="hierarchy" qsTypeId="urn:microsoft.com/office/officeart/2005/8/quickstyle/simple3" qsCatId="simple" csTypeId="urn:microsoft.com/office/officeart/2005/8/colors/accent1_2" csCatId="accent1" phldr="1"/>
      <dgm:spPr/>
      <dgm:t>
        <a:bodyPr/>
        <a:lstStyle/>
        <a:p>
          <a:endParaRPr lang="ru-RU"/>
        </a:p>
      </dgm:t>
    </dgm:pt>
    <dgm:pt modelId="{C75230F1-4466-42C2-995C-90DDAD27BBBA}">
      <dgm:prSet phldrT="[Текст]" custT="1"/>
      <dgm:spPr/>
      <dgm:t>
        <a:bodyPr/>
        <a:lstStyle/>
        <a:p>
          <a:r>
            <a:rPr lang="kk-KZ" sz="2000" b="1" dirty="0" smtClean="0">
              <a:latin typeface="Times New Roman" pitchFamily="18" charset="0"/>
              <a:cs typeface="Times New Roman" pitchFamily="18" charset="0"/>
            </a:rPr>
            <a:t>Меншік</a:t>
          </a:r>
          <a:endParaRPr lang="ru-RU" sz="2000" b="1" dirty="0">
            <a:latin typeface="Times New Roman" pitchFamily="18" charset="0"/>
            <a:cs typeface="Times New Roman" pitchFamily="18" charset="0"/>
          </a:endParaRPr>
        </a:p>
      </dgm:t>
    </dgm:pt>
    <dgm:pt modelId="{D75D175B-EF37-4425-B93F-90CA90525B8D}" type="parTrans" cxnId="{DA97EFEB-0274-4676-8FA2-1E3252C8E2C1}">
      <dgm:prSet/>
      <dgm:spPr/>
      <dgm:t>
        <a:bodyPr/>
        <a:lstStyle/>
        <a:p>
          <a:endParaRPr lang="ru-RU"/>
        </a:p>
      </dgm:t>
    </dgm:pt>
    <dgm:pt modelId="{A3736116-EEBE-48A3-8332-0271BFAED097}" type="sibTrans" cxnId="{DA97EFEB-0274-4676-8FA2-1E3252C8E2C1}">
      <dgm:prSet/>
      <dgm:spPr/>
      <dgm:t>
        <a:bodyPr/>
        <a:lstStyle/>
        <a:p>
          <a:endParaRPr lang="ru-RU"/>
        </a:p>
      </dgm:t>
    </dgm:pt>
    <dgm:pt modelId="{06C2B71B-5FD4-439C-834D-3C8B774A2192}">
      <dgm:prSet phldrT="[Текст]" custT="1"/>
      <dgm:spPr/>
      <dgm:t>
        <a:bodyPr/>
        <a:lstStyle/>
        <a:p>
          <a:r>
            <a:rPr lang="kk-KZ" sz="2000" b="1" dirty="0" smtClean="0">
              <a:latin typeface="Times New Roman" pitchFamily="18" charset="0"/>
              <a:cs typeface="Times New Roman" pitchFamily="18" charset="0"/>
            </a:rPr>
            <a:t>Жеке меншік</a:t>
          </a:r>
          <a:endParaRPr lang="ru-RU" sz="2000" b="1" dirty="0">
            <a:latin typeface="Times New Roman" pitchFamily="18" charset="0"/>
            <a:cs typeface="Times New Roman" pitchFamily="18" charset="0"/>
          </a:endParaRPr>
        </a:p>
      </dgm:t>
    </dgm:pt>
    <dgm:pt modelId="{3ADFA041-A34F-4821-8892-E3728F900D8E}" type="parTrans" cxnId="{FFF4159F-713F-4B5D-836B-E5A2A86064D6}">
      <dgm:prSet/>
      <dgm:spPr/>
      <dgm:t>
        <a:bodyPr/>
        <a:lstStyle/>
        <a:p>
          <a:endParaRPr lang="ru-RU"/>
        </a:p>
      </dgm:t>
    </dgm:pt>
    <dgm:pt modelId="{68C209C2-00E0-476A-B3D9-D301F2422678}" type="sibTrans" cxnId="{FFF4159F-713F-4B5D-836B-E5A2A86064D6}">
      <dgm:prSet/>
      <dgm:spPr/>
      <dgm:t>
        <a:bodyPr/>
        <a:lstStyle/>
        <a:p>
          <a:endParaRPr lang="ru-RU"/>
        </a:p>
      </dgm:t>
    </dgm:pt>
    <dgm:pt modelId="{1FE09E2A-315F-4340-A3E3-8D00EFADA0CF}">
      <dgm:prSet phldrT="[Текст]" custT="1"/>
      <dgm:spPr/>
      <dgm:t>
        <a:bodyPr/>
        <a:lstStyle/>
        <a:p>
          <a:r>
            <a:rPr lang="kk-KZ" sz="2000" b="1" dirty="0" smtClean="0">
              <a:latin typeface="Times New Roman" pitchFamily="18" charset="0"/>
              <a:cs typeface="Times New Roman" pitchFamily="18" charset="0"/>
            </a:rPr>
            <a:t>Жеке-дара</a:t>
          </a:r>
          <a:endParaRPr lang="ru-RU" sz="2000" b="1" dirty="0">
            <a:latin typeface="Times New Roman" pitchFamily="18" charset="0"/>
            <a:cs typeface="Times New Roman" pitchFamily="18" charset="0"/>
          </a:endParaRPr>
        </a:p>
      </dgm:t>
    </dgm:pt>
    <dgm:pt modelId="{BC2E3909-18C0-4C37-BFAD-0B64D3FEA0F8}" type="parTrans" cxnId="{683B41C6-0B21-4C37-9520-EC419E4C9A9F}">
      <dgm:prSet/>
      <dgm:spPr/>
      <dgm:t>
        <a:bodyPr/>
        <a:lstStyle/>
        <a:p>
          <a:endParaRPr lang="ru-RU"/>
        </a:p>
      </dgm:t>
    </dgm:pt>
    <dgm:pt modelId="{34ABDF62-DE3F-4BB7-9ED3-3D72776A60CC}" type="sibTrans" cxnId="{683B41C6-0B21-4C37-9520-EC419E4C9A9F}">
      <dgm:prSet/>
      <dgm:spPr/>
      <dgm:t>
        <a:bodyPr/>
        <a:lstStyle/>
        <a:p>
          <a:endParaRPr lang="ru-RU"/>
        </a:p>
      </dgm:t>
    </dgm:pt>
    <dgm:pt modelId="{6A989F6E-FE1C-4BFD-A2C3-CC27848AEF77}">
      <dgm:prSet phldrT="[Текст]" custT="1"/>
      <dgm:spPr/>
      <dgm:t>
        <a:bodyPr/>
        <a:lstStyle/>
        <a:p>
          <a:r>
            <a:rPr lang="kk-KZ" sz="2000" b="1" dirty="0" smtClean="0">
              <a:latin typeface="Times New Roman" pitchFamily="18" charset="0"/>
              <a:cs typeface="Times New Roman" pitchFamily="18" charset="0"/>
            </a:rPr>
            <a:t>Топталған (серіктестіктер, акционерлік қоғамдар, кооперативтер</a:t>
          </a:r>
          <a:endParaRPr lang="ru-RU" sz="2000" b="1" dirty="0">
            <a:latin typeface="Times New Roman" pitchFamily="18" charset="0"/>
            <a:cs typeface="Times New Roman" pitchFamily="18" charset="0"/>
          </a:endParaRPr>
        </a:p>
      </dgm:t>
    </dgm:pt>
    <dgm:pt modelId="{5275C44A-6B5C-496D-8194-E020EA6B58F5}" type="parTrans" cxnId="{6052A1B2-1A0A-45DE-BEB7-401CE7E69A3E}">
      <dgm:prSet/>
      <dgm:spPr/>
      <dgm:t>
        <a:bodyPr/>
        <a:lstStyle/>
        <a:p>
          <a:endParaRPr lang="ru-RU"/>
        </a:p>
      </dgm:t>
    </dgm:pt>
    <dgm:pt modelId="{18BF4995-F3A7-45A6-9FC4-A96B430F9612}" type="sibTrans" cxnId="{6052A1B2-1A0A-45DE-BEB7-401CE7E69A3E}">
      <dgm:prSet/>
      <dgm:spPr/>
      <dgm:t>
        <a:bodyPr/>
        <a:lstStyle/>
        <a:p>
          <a:endParaRPr lang="ru-RU"/>
        </a:p>
      </dgm:t>
    </dgm:pt>
    <dgm:pt modelId="{097D2539-A10A-4601-B4B7-36640CB55B70}">
      <dgm:prSet phldrT="[Текст]" custT="1"/>
      <dgm:spPr/>
      <dgm:t>
        <a:bodyPr/>
        <a:lstStyle/>
        <a:p>
          <a:r>
            <a:rPr lang="kk-KZ" sz="2000" b="1" dirty="0" smtClean="0">
              <a:latin typeface="Times New Roman" pitchFamily="18" charset="0"/>
              <a:cs typeface="Times New Roman" pitchFamily="18" charset="0"/>
            </a:rPr>
            <a:t>Мемлекеттік меншік</a:t>
          </a:r>
          <a:endParaRPr lang="ru-RU" sz="2000" b="1" dirty="0">
            <a:latin typeface="Times New Roman" pitchFamily="18" charset="0"/>
            <a:cs typeface="Times New Roman" pitchFamily="18" charset="0"/>
          </a:endParaRPr>
        </a:p>
      </dgm:t>
    </dgm:pt>
    <dgm:pt modelId="{0D301621-F6C7-461B-84F2-86576FB5B1B3}" type="parTrans" cxnId="{FC6BA528-4D45-4BD4-9DEA-D2BF0B07972D}">
      <dgm:prSet/>
      <dgm:spPr/>
      <dgm:t>
        <a:bodyPr/>
        <a:lstStyle/>
        <a:p>
          <a:endParaRPr lang="ru-RU"/>
        </a:p>
      </dgm:t>
    </dgm:pt>
    <dgm:pt modelId="{6F399035-B625-4D3D-9026-21DD2FD2673F}" type="sibTrans" cxnId="{FC6BA528-4D45-4BD4-9DEA-D2BF0B07972D}">
      <dgm:prSet/>
      <dgm:spPr/>
      <dgm:t>
        <a:bodyPr/>
        <a:lstStyle/>
        <a:p>
          <a:endParaRPr lang="ru-RU"/>
        </a:p>
      </dgm:t>
    </dgm:pt>
    <dgm:pt modelId="{849E2D0F-B909-4C5E-A19D-75F8417B2480}">
      <dgm:prSet phldrT="[Текст]" custT="1"/>
      <dgm:spPr/>
      <dgm:t>
        <a:bodyPr/>
        <a:lstStyle/>
        <a:p>
          <a:r>
            <a:rPr lang="kk-KZ" sz="2000" b="1" dirty="0" smtClean="0">
              <a:latin typeface="Times New Roman" pitchFamily="18" charset="0"/>
              <a:cs typeface="Times New Roman" pitchFamily="18" charset="0"/>
            </a:rPr>
            <a:t>Республикалық-жер қойнауы,су, өсімдік, жануарлар әлемі, әуе кеңістігі</a:t>
          </a:r>
          <a:endParaRPr lang="ru-RU" sz="2000" b="1" dirty="0">
            <a:latin typeface="Times New Roman" pitchFamily="18" charset="0"/>
            <a:cs typeface="Times New Roman" pitchFamily="18" charset="0"/>
          </a:endParaRPr>
        </a:p>
      </dgm:t>
    </dgm:pt>
    <dgm:pt modelId="{93502C20-DD6B-4880-92E4-932C34F5F21A}" type="parTrans" cxnId="{F83FDBDD-DBCC-4453-83B6-6F7A9DE1F338}">
      <dgm:prSet/>
      <dgm:spPr/>
      <dgm:t>
        <a:bodyPr/>
        <a:lstStyle/>
        <a:p>
          <a:endParaRPr lang="ru-RU"/>
        </a:p>
      </dgm:t>
    </dgm:pt>
    <dgm:pt modelId="{7DE1E944-EF2F-45ED-A399-9A16CF5DC1AA}" type="sibTrans" cxnId="{F83FDBDD-DBCC-4453-83B6-6F7A9DE1F338}">
      <dgm:prSet/>
      <dgm:spPr/>
      <dgm:t>
        <a:bodyPr/>
        <a:lstStyle/>
        <a:p>
          <a:endParaRPr lang="ru-RU"/>
        </a:p>
      </dgm:t>
    </dgm:pt>
    <dgm:pt modelId="{281BFD93-8063-4094-A9FE-8D0551497070}">
      <dgm:prSet custT="1"/>
      <dgm:spPr/>
      <dgm:t>
        <a:bodyPr/>
        <a:lstStyle/>
        <a:p>
          <a:r>
            <a:rPr lang="kk-KZ" sz="2000" b="1" dirty="0" smtClean="0">
              <a:latin typeface="Times New Roman" pitchFamily="18" charset="0"/>
              <a:cs typeface="Times New Roman" pitchFamily="18" charset="0"/>
            </a:rPr>
            <a:t>Коммуналдық- тұрғын үй коммуналдық шаруашылығы, мәдениет, білім беру, денсаулық сақтау, жергілікті бюджет қорлары</a:t>
          </a:r>
          <a:endParaRPr lang="ru-RU" sz="2000" b="1" dirty="0">
            <a:latin typeface="Times New Roman" pitchFamily="18" charset="0"/>
            <a:cs typeface="Times New Roman" pitchFamily="18" charset="0"/>
          </a:endParaRPr>
        </a:p>
      </dgm:t>
    </dgm:pt>
    <dgm:pt modelId="{82C57281-5510-4656-9644-EEAF43574FD2}" type="parTrans" cxnId="{DA45FB47-CC23-42B3-BB10-CFF09B0065AD}">
      <dgm:prSet/>
      <dgm:spPr/>
      <dgm:t>
        <a:bodyPr/>
        <a:lstStyle/>
        <a:p>
          <a:endParaRPr lang="ru-RU"/>
        </a:p>
      </dgm:t>
    </dgm:pt>
    <dgm:pt modelId="{C0826731-0F6A-436A-AB68-9B583424F36D}" type="sibTrans" cxnId="{DA45FB47-CC23-42B3-BB10-CFF09B0065AD}">
      <dgm:prSet/>
      <dgm:spPr/>
      <dgm:t>
        <a:bodyPr/>
        <a:lstStyle/>
        <a:p>
          <a:endParaRPr lang="ru-RU"/>
        </a:p>
      </dgm:t>
    </dgm:pt>
    <dgm:pt modelId="{5AD06FC5-2886-4779-A9EB-FB2C40EB7B61}">
      <dgm:prSet custT="1"/>
      <dgm:spPr/>
      <dgm:t>
        <a:bodyPr/>
        <a:lstStyle/>
        <a:p>
          <a:r>
            <a:rPr lang="kk-KZ" sz="2000" b="1" dirty="0" smtClean="0">
              <a:latin typeface="Times New Roman" pitchFamily="18" charset="0"/>
              <a:cs typeface="Times New Roman" pitchFamily="18" charset="0"/>
            </a:rPr>
            <a:t>Жеке меншіктің өз еңбегі негізінде</a:t>
          </a:r>
          <a:endParaRPr lang="ru-RU" sz="2000" b="1" dirty="0">
            <a:latin typeface="Times New Roman" pitchFamily="18" charset="0"/>
            <a:cs typeface="Times New Roman" pitchFamily="18" charset="0"/>
          </a:endParaRPr>
        </a:p>
      </dgm:t>
    </dgm:pt>
    <dgm:pt modelId="{50BC0DBE-8C69-44BA-8351-9D2A7700DE39}" type="parTrans" cxnId="{AACDE6F1-CC6D-4337-AD8A-B0EA4B06448B}">
      <dgm:prSet/>
      <dgm:spPr/>
      <dgm:t>
        <a:bodyPr/>
        <a:lstStyle/>
        <a:p>
          <a:endParaRPr lang="ru-RU"/>
        </a:p>
      </dgm:t>
    </dgm:pt>
    <dgm:pt modelId="{7D6AF1DA-995A-4484-8F2E-27C15052A106}" type="sibTrans" cxnId="{AACDE6F1-CC6D-4337-AD8A-B0EA4B06448B}">
      <dgm:prSet/>
      <dgm:spPr/>
      <dgm:t>
        <a:bodyPr/>
        <a:lstStyle/>
        <a:p>
          <a:endParaRPr lang="ru-RU"/>
        </a:p>
      </dgm:t>
    </dgm:pt>
    <dgm:pt modelId="{8A88F009-54F2-461D-90BD-806AAD99A52B}">
      <dgm:prSet custT="1"/>
      <dgm:spPr/>
      <dgm:t>
        <a:bodyPr/>
        <a:lstStyle/>
        <a:p>
          <a:r>
            <a:rPr lang="kk-KZ" sz="2000" b="1" dirty="0" smtClean="0">
              <a:latin typeface="Times New Roman" pitchFamily="18" charset="0"/>
              <a:cs typeface="Times New Roman" pitchFamily="18" charset="0"/>
            </a:rPr>
            <a:t>Ұжымдық меншік (жеке меншіктің өз еңбегі негізінде</a:t>
          </a:r>
          <a:endParaRPr lang="ru-RU" sz="2000" b="1" dirty="0">
            <a:latin typeface="Times New Roman" pitchFamily="18" charset="0"/>
            <a:cs typeface="Times New Roman" pitchFamily="18" charset="0"/>
          </a:endParaRPr>
        </a:p>
      </dgm:t>
    </dgm:pt>
    <dgm:pt modelId="{E16D38E3-D293-4F23-A67D-3178747F04BF}" type="parTrans" cxnId="{BC928E2F-6327-41E3-A42A-F1ACAB42667A}">
      <dgm:prSet/>
      <dgm:spPr/>
      <dgm:t>
        <a:bodyPr/>
        <a:lstStyle/>
        <a:p>
          <a:endParaRPr lang="ru-RU"/>
        </a:p>
      </dgm:t>
    </dgm:pt>
    <dgm:pt modelId="{92BD0566-BB5D-46B5-90A5-1FEF1A511574}" type="sibTrans" cxnId="{BC928E2F-6327-41E3-A42A-F1ACAB42667A}">
      <dgm:prSet/>
      <dgm:spPr/>
      <dgm:t>
        <a:bodyPr/>
        <a:lstStyle/>
        <a:p>
          <a:endParaRPr lang="ru-RU"/>
        </a:p>
      </dgm:t>
    </dgm:pt>
    <dgm:pt modelId="{465D4EF3-AEE9-4012-9CCC-5284C14C96E0}">
      <dgm:prSet custT="1"/>
      <dgm:spPr/>
      <dgm:t>
        <a:bodyPr/>
        <a:lstStyle/>
        <a:p>
          <a:r>
            <a:rPr lang="kk-KZ" sz="2000" b="1" dirty="0" smtClean="0">
              <a:latin typeface="Times New Roman" pitchFamily="18" charset="0"/>
              <a:cs typeface="Times New Roman" pitchFamily="18" charset="0"/>
            </a:rPr>
            <a:t>Жеке меншіктің жалға беру негізінде</a:t>
          </a:r>
          <a:endParaRPr lang="ru-RU" sz="2000" b="1" dirty="0">
            <a:latin typeface="Times New Roman" pitchFamily="18" charset="0"/>
            <a:cs typeface="Times New Roman" pitchFamily="18" charset="0"/>
          </a:endParaRPr>
        </a:p>
      </dgm:t>
    </dgm:pt>
    <dgm:pt modelId="{B49FCC4C-AD7A-4E13-8F37-1FC5E3DDCD2F}" type="parTrans" cxnId="{E374724B-A62A-4906-A39A-961DA20AC1B2}">
      <dgm:prSet/>
      <dgm:spPr/>
      <dgm:t>
        <a:bodyPr/>
        <a:lstStyle/>
        <a:p>
          <a:endParaRPr lang="ru-RU"/>
        </a:p>
      </dgm:t>
    </dgm:pt>
    <dgm:pt modelId="{F7DEB51F-EE27-44B2-B347-D98952A44F2E}" type="sibTrans" cxnId="{E374724B-A62A-4906-A39A-961DA20AC1B2}">
      <dgm:prSet/>
      <dgm:spPr/>
      <dgm:t>
        <a:bodyPr/>
        <a:lstStyle/>
        <a:p>
          <a:endParaRPr lang="ru-RU"/>
        </a:p>
      </dgm:t>
    </dgm:pt>
    <dgm:pt modelId="{48EA58A7-C1E9-4F31-B92D-7FBDD931E5ED}" type="pres">
      <dgm:prSet presAssocID="{DB8D0C04-B3FB-4CBA-BAA9-4D2EEDDE7EB5}" presName="Name0" presStyleCnt="0">
        <dgm:presLayoutVars>
          <dgm:chPref val="1"/>
          <dgm:dir/>
          <dgm:animOne val="branch"/>
          <dgm:animLvl val="lvl"/>
          <dgm:resizeHandles/>
        </dgm:presLayoutVars>
      </dgm:prSet>
      <dgm:spPr/>
      <dgm:t>
        <a:bodyPr/>
        <a:lstStyle/>
        <a:p>
          <a:endParaRPr lang="ru-RU"/>
        </a:p>
      </dgm:t>
    </dgm:pt>
    <dgm:pt modelId="{30BDD077-6834-499A-9867-3BDFA3B31CF1}" type="pres">
      <dgm:prSet presAssocID="{C75230F1-4466-42C2-995C-90DDAD27BBBA}" presName="vertOne" presStyleCnt="0"/>
      <dgm:spPr/>
    </dgm:pt>
    <dgm:pt modelId="{1749F8A7-E69F-42CE-85E0-4E7759FA7E82}" type="pres">
      <dgm:prSet presAssocID="{C75230F1-4466-42C2-995C-90DDAD27BBBA}" presName="txOne" presStyleLbl="node0" presStyleIdx="0" presStyleCnt="1" custScaleY="34205">
        <dgm:presLayoutVars>
          <dgm:chPref val="3"/>
        </dgm:presLayoutVars>
      </dgm:prSet>
      <dgm:spPr/>
      <dgm:t>
        <a:bodyPr/>
        <a:lstStyle/>
        <a:p>
          <a:endParaRPr lang="ru-RU"/>
        </a:p>
      </dgm:t>
    </dgm:pt>
    <dgm:pt modelId="{E3882530-A887-4B74-9BAC-F66015EC5457}" type="pres">
      <dgm:prSet presAssocID="{C75230F1-4466-42C2-995C-90DDAD27BBBA}" presName="parTransOne" presStyleCnt="0"/>
      <dgm:spPr/>
    </dgm:pt>
    <dgm:pt modelId="{3DFDDD15-44D8-4EA8-BE1E-743697044928}" type="pres">
      <dgm:prSet presAssocID="{C75230F1-4466-42C2-995C-90DDAD27BBBA}" presName="horzOne" presStyleCnt="0"/>
      <dgm:spPr/>
    </dgm:pt>
    <dgm:pt modelId="{C5EF5D0C-5509-417C-A2DC-9F92E781BA1A}" type="pres">
      <dgm:prSet presAssocID="{06C2B71B-5FD4-439C-834D-3C8B774A2192}" presName="vertTwo" presStyleCnt="0"/>
      <dgm:spPr/>
    </dgm:pt>
    <dgm:pt modelId="{ED2CFEB7-AF7D-4DC9-9446-A835463D98D4}" type="pres">
      <dgm:prSet presAssocID="{06C2B71B-5FD4-439C-834D-3C8B774A2192}" presName="txTwo" presStyleLbl="node2" presStyleIdx="0" presStyleCnt="2" custScaleY="40502">
        <dgm:presLayoutVars>
          <dgm:chPref val="3"/>
        </dgm:presLayoutVars>
      </dgm:prSet>
      <dgm:spPr/>
      <dgm:t>
        <a:bodyPr/>
        <a:lstStyle/>
        <a:p>
          <a:endParaRPr lang="ru-RU"/>
        </a:p>
      </dgm:t>
    </dgm:pt>
    <dgm:pt modelId="{19DC128E-B5C3-4FF3-934A-0A4BBCBCC205}" type="pres">
      <dgm:prSet presAssocID="{06C2B71B-5FD4-439C-834D-3C8B774A2192}" presName="parTransTwo" presStyleCnt="0"/>
      <dgm:spPr/>
    </dgm:pt>
    <dgm:pt modelId="{AEC1A0B6-2BAD-4C76-9F1C-9F1C81DA14FD}" type="pres">
      <dgm:prSet presAssocID="{06C2B71B-5FD4-439C-834D-3C8B774A2192}" presName="horzTwo" presStyleCnt="0"/>
      <dgm:spPr/>
    </dgm:pt>
    <dgm:pt modelId="{B641308A-816B-4944-97B9-9BBCCE1F896D}" type="pres">
      <dgm:prSet presAssocID="{1FE09E2A-315F-4340-A3E3-8D00EFADA0CF}" presName="vertThree" presStyleCnt="0"/>
      <dgm:spPr/>
    </dgm:pt>
    <dgm:pt modelId="{60A74AC5-D0F1-4FBE-BC36-3A040CD3553D}" type="pres">
      <dgm:prSet presAssocID="{1FE09E2A-315F-4340-A3E3-8D00EFADA0CF}" presName="txThree" presStyleLbl="node3" presStyleIdx="0" presStyleCnt="4" custScaleX="179381" custScaleY="73720">
        <dgm:presLayoutVars>
          <dgm:chPref val="3"/>
        </dgm:presLayoutVars>
      </dgm:prSet>
      <dgm:spPr/>
      <dgm:t>
        <a:bodyPr/>
        <a:lstStyle/>
        <a:p>
          <a:endParaRPr lang="ru-RU"/>
        </a:p>
      </dgm:t>
    </dgm:pt>
    <dgm:pt modelId="{818448E4-BD5C-4C51-BE95-0AD2D3000E6A}" type="pres">
      <dgm:prSet presAssocID="{1FE09E2A-315F-4340-A3E3-8D00EFADA0CF}" presName="parTransThree" presStyleCnt="0"/>
      <dgm:spPr/>
    </dgm:pt>
    <dgm:pt modelId="{90FB2F7E-94C1-45B5-AB3F-3570B2880477}" type="pres">
      <dgm:prSet presAssocID="{1FE09E2A-315F-4340-A3E3-8D00EFADA0CF}" presName="horzThree" presStyleCnt="0"/>
      <dgm:spPr/>
    </dgm:pt>
    <dgm:pt modelId="{4E72BAA8-7769-462C-9ECE-EA46D463631D}" type="pres">
      <dgm:prSet presAssocID="{5AD06FC5-2886-4779-A9EB-FB2C40EB7B61}" presName="vertFour" presStyleCnt="0">
        <dgm:presLayoutVars>
          <dgm:chPref val="3"/>
        </dgm:presLayoutVars>
      </dgm:prSet>
      <dgm:spPr/>
    </dgm:pt>
    <dgm:pt modelId="{038D8D2D-F005-4EE7-8F28-55935FFE716C}" type="pres">
      <dgm:prSet presAssocID="{5AD06FC5-2886-4779-A9EB-FB2C40EB7B61}" presName="txFour" presStyleLbl="node4" presStyleIdx="0" presStyleCnt="3" custScaleY="142569" custLinFactNeighborX="-33634" custLinFactNeighborY="13582">
        <dgm:presLayoutVars>
          <dgm:chPref val="3"/>
        </dgm:presLayoutVars>
      </dgm:prSet>
      <dgm:spPr/>
      <dgm:t>
        <a:bodyPr/>
        <a:lstStyle/>
        <a:p>
          <a:endParaRPr lang="ru-RU"/>
        </a:p>
      </dgm:t>
    </dgm:pt>
    <dgm:pt modelId="{8587A95F-4E87-4788-8C5B-823C307D26D5}" type="pres">
      <dgm:prSet presAssocID="{5AD06FC5-2886-4779-A9EB-FB2C40EB7B61}" presName="horzFour" presStyleCnt="0"/>
      <dgm:spPr/>
    </dgm:pt>
    <dgm:pt modelId="{FC5680E5-029C-4940-8084-0B738944B1EB}" type="pres">
      <dgm:prSet presAssocID="{34ABDF62-DE3F-4BB7-9ED3-3D72776A60CC}" presName="sibSpaceThree" presStyleCnt="0"/>
      <dgm:spPr/>
    </dgm:pt>
    <dgm:pt modelId="{8830D252-A736-4C6E-A8D2-A0F4AA19666D}" type="pres">
      <dgm:prSet presAssocID="{6A989F6E-FE1C-4BFD-A2C3-CC27848AEF77}" presName="vertThree" presStyleCnt="0"/>
      <dgm:spPr/>
    </dgm:pt>
    <dgm:pt modelId="{45202072-B8FA-4555-8423-E5E372D3093D}" type="pres">
      <dgm:prSet presAssocID="{6A989F6E-FE1C-4BFD-A2C3-CC27848AEF77}" presName="txThree" presStyleLbl="node3" presStyleIdx="1" presStyleCnt="4" custScaleX="93710" custScaleY="72844">
        <dgm:presLayoutVars>
          <dgm:chPref val="3"/>
        </dgm:presLayoutVars>
      </dgm:prSet>
      <dgm:spPr/>
      <dgm:t>
        <a:bodyPr/>
        <a:lstStyle/>
        <a:p>
          <a:endParaRPr lang="ru-RU"/>
        </a:p>
      </dgm:t>
    </dgm:pt>
    <dgm:pt modelId="{32D3BD5F-00C7-4966-A8E2-4B46F3B4BEFB}" type="pres">
      <dgm:prSet presAssocID="{6A989F6E-FE1C-4BFD-A2C3-CC27848AEF77}" presName="parTransThree" presStyleCnt="0"/>
      <dgm:spPr/>
    </dgm:pt>
    <dgm:pt modelId="{BACC8D8A-07A4-43B8-B430-651088B7C648}" type="pres">
      <dgm:prSet presAssocID="{6A989F6E-FE1C-4BFD-A2C3-CC27848AEF77}" presName="horzThree" presStyleCnt="0"/>
      <dgm:spPr/>
    </dgm:pt>
    <dgm:pt modelId="{068CB2FE-8155-4546-9F5D-3F39C10EFB75}" type="pres">
      <dgm:prSet presAssocID="{465D4EF3-AEE9-4012-9CCC-5284C14C96E0}" presName="vertFour" presStyleCnt="0">
        <dgm:presLayoutVars>
          <dgm:chPref val="3"/>
        </dgm:presLayoutVars>
      </dgm:prSet>
      <dgm:spPr/>
    </dgm:pt>
    <dgm:pt modelId="{A4872464-7CC6-4CB2-A193-2F6E72E024E1}" type="pres">
      <dgm:prSet presAssocID="{465D4EF3-AEE9-4012-9CCC-5284C14C96E0}" presName="txFour" presStyleLbl="node4" presStyleIdx="1" presStyleCnt="3" custScaleY="142764" custLinFactNeighborX="-60740" custLinFactNeighborY="-2342">
        <dgm:presLayoutVars>
          <dgm:chPref val="3"/>
        </dgm:presLayoutVars>
      </dgm:prSet>
      <dgm:spPr/>
      <dgm:t>
        <a:bodyPr/>
        <a:lstStyle/>
        <a:p>
          <a:endParaRPr lang="ru-RU"/>
        </a:p>
      </dgm:t>
    </dgm:pt>
    <dgm:pt modelId="{B287B25E-0FB0-48F1-8226-962443F3D3AD}" type="pres">
      <dgm:prSet presAssocID="{465D4EF3-AEE9-4012-9CCC-5284C14C96E0}" presName="horzFour" presStyleCnt="0"/>
      <dgm:spPr/>
    </dgm:pt>
    <dgm:pt modelId="{B6E2DE64-01C0-4FDA-98D7-E4CD76C34B96}" type="pres">
      <dgm:prSet presAssocID="{F7DEB51F-EE27-44B2-B347-D98952A44F2E}" presName="sibSpaceFour" presStyleCnt="0"/>
      <dgm:spPr/>
    </dgm:pt>
    <dgm:pt modelId="{200B3257-E056-4DBA-9BF3-87588E096257}" type="pres">
      <dgm:prSet presAssocID="{8A88F009-54F2-461D-90BD-806AAD99A52B}" presName="vertFour" presStyleCnt="0">
        <dgm:presLayoutVars>
          <dgm:chPref val="3"/>
        </dgm:presLayoutVars>
      </dgm:prSet>
      <dgm:spPr/>
    </dgm:pt>
    <dgm:pt modelId="{944F0D30-22A8-454D-9189-727589D67062}" type="pres">
      <dgm:prSet presAssocID="{8A88F009-54F2-461D-90BD-806AAD99A52B}" presName="txFour" presStyleLbl="node4" presStyleIdx="2" presStyleCnt="3" custScaleX="125728" custScaleY="142336" custLinFactNeighborX="-39226" custLinFactNeighborY="-2342">
        <dgm:presLayoutVars>
          <dgm:chPref val="3"/>
        </dgm:presLayoutVars>
      </dgm:prSet>
      <dgm:spPr/>
      <dgm:t>
        <a:bodyPr/>
        <a:lstStyle/>
        <a:p>
          <a:endParaRPr lang="ru-RU"/>
        </a:p>
      </dgm:t>
    </dgm:pt>
    <dgm:pt modelId="{F42D9BFF-1CF5-491E-9829-F5BEC23499F4}" type="pres">
      <dgm:prSet presAssocID="{8A88F009-54F2-461D-90BD-806AAD99A52B}" presName="horzFour" presStyleCnt="0"/>
      <dgm:spPr/>
    </dgm:pt>
    <dgm:pt modelId="{EC53877D-5515-48B5-9817-7ECD474B1547}" type="pres">
      <dgm:prSet presAssocID="{68C209C2-00E0-476A-B3D9-D301F2422678}" presName="sibSpaceTwo" presStyleCnt="0"/>
      <dgm:spPr/>
    </dgm:pt>
    <dgm:pt modelId="{E16A1607-117B-470A-ABDC-8779ED30FF19}" type="pres">
      <dgm:prSet presAssocID="{097D2539-A10A-4601-B4B7-36640CB55B70}" presName="vertTwo" presStyleCnt="0"/>
      <dgm:spPr/>
    </dgm:pt>
    <dgm:pt modelId="{99B820EA-B91F-479D-BD27-F242CCBF3ADD}" type="pres">
      <dgm:prSet presAssocID="{097D2539-A10A-4601-B4B7-36640CB55B70}" presName="txTwo" presStyleLbl="node2" presStyleIdx="1" presStyleCnt="2" custScaleY="46034">
        <dgm:presLayoutVars>
          <dgm:chPref val="3"/>
        </dgm:presLayoutVars>
      </dgm:prSet>
      <dgm:spPr/>
      <dgm:t>
        <a:bodyPr/>
        <a:lstStyle/>
        <a:p>
          <a:endParaRPr lang="ru-RU"/>
        </a:p>
      </dgm:t>
    </dgm:pt>
    <dgm:pt modelId="{ACF829F9-97CA-4287-8B92-BBB20285D84F}" type="pres">
      <dgm:prSet presAssocID="{097D2539-A10A-4601-B4B7-36640CB55B70}" presName="parTransTwo" presStyleCnt="0"/>
      <dgm:spPr/>
    </dgm:pt>
    <dgm:pt modelId="{3FB8CEDB-DE47-4CD7-8D78-B64823908C31}" type="pres">
      <dgm:prSet presAssocID="{097D2539-A10A-4601-B4B7-36640CB55B70}" presName="horzTwo" presStyleCnt="0"/>
      <dgm:spPr/>
    </dgm:pt>
    <dgm:pt modelId="{661A3E73-E844-43D1-B4D0-23124E29064D}" type="pres">
      <dgm:prSet presAssocID="{849E2D0F-B909-4C5E-A19D-75F8417B2480}" presName="vertThree" presStyleCnt="0"/>
      <dgm:spPr/>
    </dgm:pt>
    <dgm:pt modelId="{B769EC2E-09A7-469C-B303-775597B53846}" type="pres">
      <dgm:prSet presAssocID="{849E2D0F-B909-4C5E-A19D-75F8417B2480}" presName="txThree" presStyleLbl="node3" presStyleIdx="2" presStyleCnt="4" custScaleY="214678">
        <dgm:presLayoutVars>
          <dgm:chPref val="3"/>
        </dgm:presLayoutVars>
      </dgm:prSet>
      <dgm:spPr/>
      <dgm:t>
        <a:bodyPr/>
        <a:lstStyle/>
        <a:p>
          <a:endParaRPr lang="ru-RU"/>
        </a:p>
      </dgm:t>
    </dgm:pt>
    <dgm:pt modelId="{00D2BD97-48C0-46C3-8A75-A2AE08061CCB}" type="pres">
      <dgm:prSet presAssocID="{849E2D0F-B909-4C5E-A19D-75F8417B2480}" presName="horzThree" presStyleCnt="0"/>
      <dgm:spPr/>
    </dgm:pt>
    <dgm:pt modelId="{D09BA015-5940-4F53-BD96-F7FDBEA02037}" type="pres">
      <dgm:prSet presAssocID="{7DE1E944-EF2F-45ED-A399-9A16CF5DC1AA}" presName="sibSpaceThree" presStyleCnt="0"/>
      <dgm:spPr/>
    </dgm:pt>
    <dgm:pt modelId="{612A186A-E145-4161-AC52-1571695234D6}" type="pres">
      <dgm:prSet presAssocID="{281BFD93-8063-4094-A9FE-8D0551497070}" presName="vertThree" presStyleCnt="0"/>
      <dgm:spPr/>
    </dgm:pt>
    <dgm:pt modelId="{FA88FC1A-8CEC-4D5E-ABCB-DB71EE820094}" type="pres">
      <dgm:prSet presAssocID="{281BFD93-8063-4094-A9FE-8D0551497070}" presName="txThree" presStyleLbl="node3" presStyleIdx="3" presStyleCnt="4" custScaleY="217920">
        <dgm:presLayoutVars>
          <dgm:chPref val="3"/>
        </dgm:presLayoutVars>
      </dgm:prSet>
      <dgm:spPr/>
      <dgm:t>
        <a:bodyPr/>
        <a:lstStyle/>
        <a:p>
          <a:endParaRPr lang="ru-RU"/>
        </a:p>
      </dgm:t>
    </dgm:pt>
    <dgm:pt modelId="{6EAD3045-57F4-4377-8953-B3A87E80DB16}" type="pres">
      <dgm:prSet presAssocID="{281BFD93-8063-4094-A9FE-8D0551497070}" presName="horzThree" presStyleCnt="0"/>
      <dgm:spPr/>
    </dgm:pt>
  </dgm:ptLst>
  <dgm:cxnLst>
    <dgm:cxn modelId="{F83FDBDD-DBCC-4453-83B6-6F7A9DE1F338}" srcId="{097D2539-A10A-4601-B4B7-36640CB55B70}" destId="{849E2D0F-B909-4C5E-A19D-75F8417B2480}" srcOrd="0" destOrd="0" parTransId="{93502C20-DD6B-4880-92E4-932C34F5F21A}" sibTransId="{7DE1E944-EF2F-45ED-A399-9A16CF5DC1AA}"/>
    <dgm:cxn modelId="{DA45FB47-CC23-42B3-BB10-CFF09B0065AD}" srcId="{097D2539-A10A-4601-B4B7-36640CB55B70}" destId="{281BFD93-8063-4094-A9FE-8D0551497070}" srcOrd="1" destOrd="0" parTransId="{82C57281-5510-4656-9644-EEAF43574FD2}" sibTransId="{C0826731-0F6A-436A-AB68-9B583424F36D}"/>
    <dgm:cxn modelId="{AACDE6F1-CC6D-4337-AD8A-B0EA4B06448B}" srcId="{1FE09E2A-315F-4340-A3E3-8D00EFADA0CF}" destId="{5AD06FC5-2886-4779-A9EB-FB2C40EB7B61}" srcOrd="0" destOrd="0" parTransId="{50BC0DBE-8C69-44BA-8351-9D2A7700DE39}" sibTransId="{7D6AF1DA-995A-4484-8F2E-27C15052A106}"/>
    <dgm:cxn modelId="{D77D3B29-D40A-4DD7-A124-D341817C2AFE}" type="presOf" srcId="{281BFD93-8063-4094-A9FE-8D0551497070}" destId="{FA88FC1A-8CEC-4D5E-ABCB-DB71EE820094}" srcOrd="0" destOrd="0" presId="urn:microsoft.com/office/officeart/2005/8/layout/hierarchy4"/>
    <dgm:cxn modelId="{6BE687AC-1B71-40E6-A218-914D8565EABF}" type="presOf" srcId="{097D2539-A10A-4601-B4B7-36640CB55B70}" destId="{99B820EA-B91F-479D-BD27-F242CCBF3ADD}" srcOrd="0" destOrd="0" presId="urn:microsoft.com/office/officeart/2005/8/layout/hierarchy4"/>
    <dgm:cxn modelId="{2865624B-3508-4A15-BED2-905DDF1AA73A}" type="presOf" srcId="{6A989F6E-FE1C-4BFD-A2C3-CC27848AEF77}" destId="{45202072-B8FA-4555-8423-E5E372D3093D}" srcOrd="0" destOrd="0" presId="urn:microsoft.com/office/officeart/2005/8/layout/hierarchy4"/>
    <dgm:cxn modelId="{9D5ED2D2-C02D-4DC6-BCA3-3AB56DB3E358}" type="presOf" srcId="{C75230F1-4466-42C2-995C-90DDAD27BBBA}" destId="{1749F8A7-E69F-42CE-85E0-4E7759FA7E82}" srcOrd="0" destOrd="0" presId="urn:microsoft.com/office/officeart/2005/8/layout/hierarchy4"/>
    <dgm:cxn modelId="{BC928E2F-6327-41E3-A42A-F1ACAB42667A}" srcId="{6A989F6E-FE1C-4BFD-A2C3-CC27848AEF77}" destId="{8A88F009-54F2-461D-90BD-806AAD99A52B}" srcOrd="1" destOrd="0" parTransId="{E16D38E3-D293-4F23-A67D-3178747F04BF}" sibTransId="{92BD0566-BB5D-46B5-90A5-1FEF1A511574}"/>
    <dgm:cxn modelId="{A0D50CF4-8139-49B1-9AD0-F49215FBD9CC}" type="presOf" srcId="{06C2B71B-5FD4-439C-834D-3C8B774A2192}" destId="{ED2CFEB7-AF7D-4DC9-9446-A835463D98D4}" srcOrd="0" destOrd="0" presId="urn:microsoft.com/office/officeart/2005/8/layout/hierarchy4"/>
    <dgm:cxn modelId="{E374724B-A62A-4906-A39A-961DA20AC1B2}" srcId="{6A989F6E-FE1C-4BFD-A2C3-CC27848AEF77}" destId="{465D4EF3-AEE9-4012-9CCC-5284C14C96E0}" srcOrd="0" destOrd="0" parTransId="{B49FCC4C-AD7A-4E13-8F37-1FC5E3DDCD2F}" sibTransId="{F7DEB51F-EE27-44B2-B347-D98952A44F2E}"/>
    <dgm:cxn modelId="{E84869A4-C545-4FFE-8B30-217EADB5362C}" type="presOf" srcId="{849E2D0F-B909-4C5E-A19D-75F8417B2480}" destId="{B769EC2E-09A7-469C-B303-775597B53846}" srcOrd="0" destOrd="0" presId="urn:microsoft.com/office/officeart/2005/8/layout/hierarchy4"/>
    <dgm:cxn modelId="{DA97EFEB-0274-4676-8FA2-1E3252C8E2C1}" srcId="{DB8D0C04-B3FB-4CBA-BAA9-4D2EEDDE7EB5}" destId="{C75230F1-4466-42C2-995C-90DDAD27BBBA}" srcOrd="0" destOrd="0" parTransId="{D75D175B-EF37-4425-B93F-90CA90525B8D}" sibTransId="{A3736116-EEBE-48A3-8332-0271BFAED097}"/>
    <dgm:cxn modelId="{967962B7-4D2E-48B9-842B-0DBEB41CBAB7}" type="presOf" srcId="{465D4EF3-AEE9-4012-9CCC-5284C14C96E0}" destId="{A4872464-7CC6-4CB2-A193-2F6E72E024E1}" srcOrd="0" destOrd="0" presId="urn:microsoft.com/office/officeart/2005/8/layout/hierarchy4"/>
    <dgm:cxn modelId="{FFF4159F-713F-4B5D-836B-E5A2A86064D6}" srcId="{C75230F1-4466-42C2-995C-90DDAD27BBBA}" destId="{06C2B71B-5FD4-439C-834D-3C8B774A2192}" srcOrd="0" destOrd="0" parTransId="{3ADFA041-A34F-4821-8892-E3728F900D8E}" sibTransId="{68C209C2-00E0-476A-B3D9-D301F2422678}"/>
    <dgm:cxn modelId="{683B41C6-0B21-4C37-9520-EC419E4C9A9F}" srcId="{06C2B71B-5FD4-439C-834D-3C8B774A2192}" destId="{1FE09E2A-315F-4340-A3E3-8D00EFADA0CF}" srcOrd="0" destOrd="0" parTransId="{BC2E3909-18C0-4C37-BFAD-0B64D3FEA0F8}" sibTransId="{34ABDF62-DE3F-4BB7-9ED3-3D72776A60CC}"/>
    <dgm:cxn modelId="{6D9BB498-5B28-4D5F-8C24-A0C7A586665F}" type="presOf" srcId="{8A88F009-54F2-461D-90BD-806AAD99A52B}" destId="{944F0D30-22A8-454D-9189-727589D67062}" srcOrd="0" destOrd="0" presId="urn:microsoft.com/office/officeart/2005/8/layout/hierarchy4"/>
    <dgm:cxn modelId="{40334D32-86F3-4A87-8006-7BD86E9C53CD}" type="presOf" srcId="{DB8D0C04-B3FB-4CBA-BAA9-4D2EEDDE7EB5}" destId="{48EA58A7-C1E9-4F31-B92D-7FBDD931E5ED}" srcOrd="0" destOrd="0" presId="urn:microsoft.com/office/officeart/2005/8/layout/hierarchy4"/>
    <dgm:cxn modelId="{AFA3CB47-F2E0-468B-B0FE-7729B9F931C3}" type="presOf" srcId="{5AD06FC5-2886-4779-A9EB-FB2C40EB7B61}" destId="{038D8D2D-F005-4EE7-8F28-55935FFE716C}" srcOrd="0" destOrd="0" presId="urn:microsoft.com/office/officeart/2005/8/layout/hierarchy4"/>
    <dgm:cxn modelId="{FC6BA528-4D45-4BD4-9DEA-D2BF0B07972D}" srcId="{C75230F1-4466-42C2-995C-90DDAD27BBBA}" destId="{097D2539-A10A-4601-B4B7-36640CB55B70}" srcOrd="1" destOrd="0" parTransId="{0D301621-F6C7-461B-84F2-86576FB5B1B3}" sibTransId="{6F399035-B625-4D3D-9026-21DD2FD2673F}"/>
    <dgm:cxn modelId="{6052A1B2-1A0A-45DE-BEB7-401CE7E69A3E}" srcId="{06C2B71B-5FD4-439C-834D-3C8B774A2192}" destId="{6A989F6E-FE1C-4BFD-A2C3-CC27848AEF77}" srcOrd="1" destOrd="0" parTransId="{5275C44A-6B5C-496D-8194-E020EA6B58F5}" sibTransId="{18BF4995-F3A7-45A6-9FC4-A96B430F9612}"/>
    <dgm:cxn modelId="{9B63467F-97AC-420C-97E9-862BF87E779E}" type="presOf" srcId="{1FE09E2A-315F-4340-A3E3-8D00EFADA0CF}" destId="{60A74AC5-D0F1-4FBE-BC36-3A040CD3553D}" srcOrd="0" destOrd="0" presId="urn:microsoft.com/office/officeart/2005/8/layout/hierarchy4"/>
    <dgm:cxn modelId="{23BABD73-CB49-414C-814B-D5B270706E72}" type="presParOf" srcId="{48EA58A7-C1E9-4F31-B92D-7FBDD931E5ED}" destId="{30BDD077-6834-499A-9867-3BDFA3B31CF1}" srcOrd="0" destOrd="0" presId="urn:microsoft.com/office/officeart/2005/8/layout/hierarchy4"/>
    <dgm:cxn modelId="{B6ABC88C-7B4B-424D-88A3-861709F89769}" type="presParOf" srcId="{30BDD077-6834-499A-9867-3BDFA3B31CF1}" destId="{1749F8A7-E69F-42CE-85E0-4E7759FA7E82}" srcOrd="0" destOrd="0" presId="urn:microsoft.com/office/officeart/2005/8/layout/hierarchy4"/>
    <dgm:cxn modelId="{D18A8285-B2E8-41BD-8EAC-20AD1AFB762B}" type="presParOf" srcId="{30BDD077-6834-499A-9867-3BDFA3B31CF1}" destId="{E3882530-A887-4B74-9BAC-F66015EC5457}" srcOrd="1" destOrd="0" presId="urn:microsoft.com/office/officeart/2005/8/layout/hierarchy4"/>
    <dgm:cxn modelId="{6F427246-6AC1-4144-88ED-0B2141697C71}" type="presParOf" srcId="{30BDD077-6834-499A-9867-3BDFA3B31CF1}" destId="{3DFDDD15-44D8-4EA8-BE1E-743697044928}" srcOrd="2" destOrd="0" presId="urn:microsoft.com/office/officeart/2005/8/layout/hierarchy4"/>
    <dgm:cxn modelId="{8CF976F5-266A-4198-B66E-D75F0ECEB9F0}" type="presParOf" srcId="{3DFDDD15-44D8-4EA8-BE1E-743697044928}" destId="{C5EF5D0C-5509-417C-A2DC-9F92E781BA1A}" srcOrd="0" destOrd="0" presId="urn:microsoft.com/office/officeart/2005/8/layout/hierarchy4"/>
    <dgm:cxn modelId="{B61A26C6-B070-43CB-98B5-B408475C3F0A}" type="presParOf" srcId="{C5EF5D0C-5509-417C-A2DC-9F92E781BA1A}" destId="{ED2CFEB7-AF7D-4DC9-9446-A835463D98D4}" srcOrd="0" destOrd="0" presId="urn:microsoft.com/office/officeart/2005/8/layout/hierarchy4"/>
    <dgm:cxn modelId="{3EFDCDC1-42A8-4A61-AB6A-A09D4F1CB667}" type="presParOf" srcId="{C5EF5D0C-5509-417C-A2DC-9F92E781BA1A}" destId="{19DC128E-B5C3-4FF3-934A-0A4BBCBCC205}" srcOrd="1" destOrd="0" presId="urn:microsoft.com/office/officeart/2005/8/layout/hierarchy4"/>
    <dgm:cxn modelId="{298E40D7-0FC9-49EB-AD3E-897BAB6DC917}" type="presParOf" srcId="{C5EF5D0C-5509-417C-A2DC-9F92E781BA1A}" destId="{AEC1A0B6-2BAD-4C76-9F1C-9F1C81DA14FD}" srcOrd="2" destOrd="0" presId="urn:microsoft.com/office/officeart/2005/8/layout/hierarchy4"/>
    <dgm:cxn modelId="{C1F36BBA-AE77-48FA-8EB0-B02FD3C9AB91}" type="presParOf" srcId="{AEC1A0B6-2BAD-4C76-9F1C-9F1C81DA14FD}" destId="{B641308A-816B-4944-97B9-9BBCCE1F896D}" srcOrd="0" destOrd="0" presId="urn:microsoft.com/office/officeart/2005/8/layout/hierarchy4"/>
    <dgm:cxn modelId="{89DD088D-2F3D-45A9-82D9-BEF915102C04}" type="presParOf" srcId="{B641308A-816B-4944-97B9-9BBCCE1F896D}" destId="{60A74AC5-D0F1-4FBE-BC36-3A040CD3553D}" srcOrd="0" destOrd="0" presId="urn:microsoft.com/office/officeart/2005/8/layout/hierarchy4"/>
    <dgm:cxn modelId="{5E538035-1D69-4570-8823-9D008AB21F15}" type="presParOf" srcId="{B641308A-816B-4944-97B9-9BBCCE1F896D}" destId="{818448E4-BD5C-4C51-BE95-0AD2D3000E6A}" srcOrd="1" destOrd="0" presId="urn:microsoft.com/office/officeart/2005/8/layout/hierarchy4"/>
    <dgm:cxn modelId="{46550713-DA17-49CB-826A-F4673D9E3C47}" type="presParOf" srcId="{B641308A-816B-4944-97B9-9BBCCE1F896D}" destId="{90FB2F7E-94C1-45B5-AB3F-3570B2880477}" srcOrd="2" destOrd="0" presId="urn:microsoft.com/office/officeart/2005/8/layout/hierarchy4"/>
    <dgm:cxn modelId="{8123CABF-41A0-4BA4-8366-21B5A2600A66}" type="presParOf" srcId="{90FB2F7E-94C1-45B5-AB3F-3570B2880477}" destId="{4E72BAA8-7769-462C-9ECE-EA46D463631D}" srcOrd="0" destOrd="0" presId="urn:microsoft.com/office/officeart/2005/8/layout/hierarchy4"/>
    <dgm:cxn modelId="{04425665-D6F0-4B4C-A873-C5D93DAD6A01}" type="presParOf" srcId="{4E72BAA8-7769-462C-9ECE-EA46D463631D}" destId="{038D8D2D-F005-4EE7-8F28-55935FFE716C}" srcOrd="0" destOrd="0" presId="urn:microsoft.com/office/officeart/2005/8/layout/hierarchy4"/>
    <dgm:cxn modelId="{24AC59D3-E71E-49E4-8FD0-EC306F51BEC4}" type="presParOf" srcId="{4E72BAA8-7769-462C-9ECE-EA46D463631D}" destId="{8587A95F-4E87-4788-8C5B-823C307D26D5}" srcOrd="1" destOrd="0" presId="urn:microsoft.com/office/officeart/2005/8/layout/hierarchy4"/>
    <dgm:cxn modelId="{7BE930AF-24A6-4CFA-9511-F74FD690C1E5}" type="presParOf" srcId="{AEC1A0B6-2BAD-4C76-9F1C-9F1C81DA14FD}" destId="{FC5680E5-029C-4940-8084-0B738944B1EB}" srcOrd="1" destOrd="0" presId="urn:microsoft.com/office/officeart/2005/8/layout/hierarchy4"/>
    <dgm:cxn modelId="{C8528BD7-A377-4179-BD0B-FB82C80B1064}" type="presParOf" srcId="{AEC1A0B6-2BAD-4C76-9F1C-9F1C81DA14FD}" destId="{8830D252-A736-4C6E-A8D2-A0F4AA19666D}" srcOrd="2" destOrd="0" presId="urn:microsoft.com/office/officeart/2005/8/layout/hierarchy4"/>
    <dgm:cxn modelId="{59DD0DE5-E389-4171-AC38-EF84FE288C95}" type="presParOf" srcId="{8830D252-A736-4C6E-A8D2-A0F4AA19666D}" destId="{45202072-B8FA-4555-8423-E5E372D3093D}" srcOrd="0" destOrd="0" presId="urn:microsoft.com/office/officeart/2005/8/layout/hierarchy4"/>
    <dgm:cxn modelId="{8DB2152C-7A9F-4640-AA18-0320CC7054DD}" type="presParOf" srcId="{8830D252-A736-4C6E-A8D2-A0F4AA19666D}" destId="{32D3BD5F-00C7-4966-A8E2-4B46F3B4BEFB}" srcOrd="1" destOrd="0" presId="urn:microsoft.com/office/officeart/2005/8/layout/hierarchy4"/>
    <dgm:cxn modelId="{4ABF6C89-FFAB-4A2C-8F7E-A6058C9E027C}" type="presParOf" srcId="{8830D252-A736-4C6E-A8D2-A0F4AA19666D}" destId="{BACC8D8A-07A4-43B8-B430-651088B7C648}" srcOrd="2" destOrd="0" presId="urn:microsoft.com/office/officeart/2005/8/layout/hierarchy4"/>
    <dgm:cxn modelId="{5E19631D-7477-4C5B-82B5-22EC8CE34151}" type="presParOf" srcId="{BACC8D8A-07A4-43B8-B430-651088B7C648}" destId="{068CB2FE-8155-4546-9F5D-3F39C10EFB75}" srcOrd="0" destOrd="0" presId="urn:microsoft.com/office/officeart/2005/8/layout/hierarchy4"/>
    <dgm:cxn modelId="{CB3A1157-6A78-47CD-9B69-0658AAA3A8D5}" type="presParOf" srcId="{068CB2FE-8155-4546-9F5D-3F39C10EFB75}" destId="{A4872464-7CC6-4CB2-A193-2F6E72E024E1}" srcOrd="0" destOrd="0" presId="urn:microsoft.com/office/officeart/2005/8/layout/hierarchy4"/>
    <dgm:cxn modelId="{DBF3735F-ECC3-4028-8FF1-59BEDBD5B947}" type="presParOf" srcId="{068CB2FE-8155-4546-9F5D-3F39C10EFB75}" destId="{B287B25E-0FB0-48F1-8226-962443F3D3AD}" srcOrd="1" destOrd="0" presId="urn:microsoft.com/office/officeart/2005/8/layout/hierarchy4"/>
    <dgm:cxn modelId="{4C99A2A5-8DA7-4559-81AB-691C6F70A550}" type="presParOf" srcId="{BACC8D8A-07A4-43B8-B430-651088B7C648}" destId="{B6E2DE64-01C0-4FDA-98D7-E4CD76C34B96}" srcOrd="1" destOrd="0" presId="urn:microsoft.com/office/officeart/2005/8/layout/hierarchy4"/>
    <dgm:cxn modelId="{8A11DAEA-C794-4051-B8E7-E0D74732CEF6}" type="presParOf" srcId="{BACC8D8A-07A4-43B8-B430-651088B7C648}" destId="{200B3257-E056-4DBA-9BF3-87588E096257}" srcOrd="2" destOrd="0" presId="urn:microsoft.com/office/officeart/2005/8/layout/hierarchy4"/>
    <dgm:cxn modelId="{B7E98F4B-027B-45D6-955C-DBE4984B2679}" type="presParOf" srcId="{200B3257-E056-4DBA-9BF3-87588E096257}" destId="{944F0D30-22A8-454D-9189-727589D67062}" srcOrd="0" destOrd="0" presId="urn:microsoft.com/office/officeart/2005/8/layout/hierarchy4"/>
    <dgm:cxn modelId="{31901431-C7F0-415A-8DD5-8F26E4BD37FE}" type="presParOf" srcId="{200B3257-E056-4DBA-9BF3-87588E096257}" destId="{F42D9BFF-1CF5-491E-9829-F5BEC23499F4}" srcOrd="1" destOrd="0" presId="urn:microsoft.com/office/officeart/2005/8/layout/hierarchy4"/>
    <dgm:cxn modelId="{31547A34-4A81-4F5E-BA0A-F6D7363FD2AE}" type="presParOf" srcId="{3DFDDD15-44D8-4EA8-BE1E-743697044928}" destId="{EC53877D-5515-48B5-9817-7ECD474B1547}" srcOrd="1" destOrd="0" presId="urn:microsoft.com/office/officeart/2005/8/layout/hierarchy4"/>
    <dgm:cxn modelId="{C7C86425-53B0-4F0C-A5B5-30BF26AB57A1}" type="presParOf" srcId="{3DFDDD15-44D8-4EA8-BE1E-743697044928}" destId="{E16A1607-117B-470A-ABDC-8779ED30FF19}" srcOrd="2" destOrd="0" presId="urn:microsoft.com/office/officeart/2005/8/layout/hierarchy4"/>
    <dgm:cxn modelId="{F6CE77E4-3FBF-4B57-9245-67AC27890C66}" type="presParOf" srcId="{E16A1607-117B-470A-ABDC-8779ED30FF19}" destId="{99B820EA-B91F-479D-BD27-F242CCBF3ADD}" srcOrd="0" destOrd="0" presId="urn:microsoft.com/office/officeart/2005/8/layout/hierarchy4"/>
    <dgm:cxn modelId="{FE241844-BC10-4C51-8AB5-A8B093D06610}" type="presParOf" srcId="{E16A1607-117B-470A-ABDC-8779ED30FF19}" destId="{ACF829F9-97CA-4287-8B92-BBB20285D84F}" srcOrd="1" destOrd="0" presId="urn:microsoft.com/office/officeart/2005/8/layout/hierarchy4"/>
    <dgm:cxn modelId="{04B135F0-F013-4D97-A7DB-E72F940575FC}" type="presParOf" srcId="{E16A1607-117B-470A-ABDC-8779ED30FF19}" destId="{3FB8CEDB-DE47-4CD7-8D78-B64823908C31}" srcOrd="2" destOrd="0" presId="urn:microsoft.com/office/officeart/2005/8/layout/hierarchy4"/>
    <dgm:cxn modelId="{03B1DC2D-51D4-48D8-9F9B-7A19D16DFAB0}" type="presParOf" srcId="{3FB8CEDB-DE47-4CD7-8D78-B64823908C31}" destId="{661A3E73-E844-43D1-B4D0-23124E29064D}" srcOrd="0" destOrd="0" presId="urn:microsoft.com/office/officeart/2005/8/layout/hierarchy4"/>
    <dgm:cxn modelId="{18A97EB7-5A66-4D9D-AD60-16123921CEFC}" type="presParOf" srcId="{661A3E73-E844-43D1-B4D0-23124E29064D}" destId="{B769EC2E-09A7-469C-B303-775597B53846}" srcOrd="0" destOrd="0" presId="urn:microsoft.com/office/officeart/2005/8/layout/hierarchy4"/>
    <dgm:cxn modelId="{FE9FA7AB-C820-4F8E-AE18-69C95BC139B3}" type="presParOf" srcId="{661A3E73-E844-43D1-B4D0-23124E29064D}" destId="{00D2BD97-48C0-46C3-8A75-A2AE08061CCB}" srcOrd="1" destOrd="0" presId="urn:microsoft.com/office/officeart/2005/8/layout/hierarchy4"/>
    <dgm:cxn modelId="{9DF26F22-F07F-4629-A79A-01595C1CE614}" type="presParOf" srcId="{3FB8CEDB-DE47-4CD7-8D78-B64823908C31}" destId="{D09BA015-5940-4F53-BD96-F7FDBEA02037}" srcOrd="1" destOrd="0" presId="urn:microsoft.com/office/officeart/2005/8/layout/hierarchy4"/>
    <dgm:cxn modelId="{CAF62A79-B62A-4B96-8B88-B57D612FF266}" type="presParOf" srcId="{3FB8CEDB-DE47-4CD7-8D78-B64823908C31}" destId="{612A186A-E145-4161-AC52-1571695234D6}" srcOrd="2" destOrd="0" presId="urn:microsoft.com/office/officeart/2005/8/layout/hierarchy4"/>
    <dgm:cxn modelId="{F6509772-7D4B-4E9F-AAA0-FB592715C626}" type="presParOf" srcId="{612A186A-E145-4161-AC52-1571695234D6}" destId="{FA88FC1A-8CEC-4D5E-ABCB-DB71EE820094}" srcOrd="0" destOrd="0" presId="urn:microsoft.com/office/officeart/2005/8/layout/hierarchy4"/>
    <dgm:cxn modelId="{3FFC00D8-048F-43C6-9A08-13431F5F14CC}" type="presParOf" srcId="{612A186A-E145-4161-AC52-1571695234D6}" destId="{6EAD3045-57F4-4377-8953-B3A87E80DB16}"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06AD26-80DF-43E9-B5B2-7852E3F0242C}" type="doc">
      <dgm:prSet loTypeId="urn:microsoft.com/office/officeart/2005/8/layout/process4" loCatId="process" qsTypeId="urn:microsoft.com/office/officeart/2005/8/quickstyle/simple3" qsCatId="simple" csTypeId="urn:microsoft.com/office/officeart/2005/8/colors/accent1_2" csCatId="accent1"/>
      <dgm:spPr/>
      <dgm:t>
        <a:bodyPr/>
        <a:lstStyle/>
        <a:p>
          <a:endParaRPr lang="ru-RU"/>
        </a:p>
      </dgm:t>
    </dgm:pt>
    <dgm:pt modelId="{AE5B5375-DF1F-4F20-BD03-CE54A19B9F6B}">
      <dgm:prSet/>
      <dgm:spPr/>
      <dgm:t>
        <a:bodyPr/>
        <a:lstStyle/>
        <a:p>
          <a:pPr rtl="0"/>
          <a:r>
            <a:rPr lang="kk-KZ" dirty="0" smtClean="0"/>
            <a:t>Жекешелендіру мақсаты:</a:t>
          </a:r>
          <a:endParaRPr lang="ru-RU" dirty="0"/>
        </a:p>
      </dgm:t>
    </dgm:pt>
    <dgm:pt modelId="{158CC482-6F43-40CB-A163-26A51407AA00}" type="parTrans" cxnId="{B1B3A405-52D3-4C74-B397-6C2B5DEBC8E0}">
      <dgm:prSet/>
      <dgm:spPr/>
      <dgm:t>
        <a:bodyPr/>
        <a:lstStyle/>
        <a:p>
          <a:endParaRPr lang="ru-RU"/>
        </a:p>
      </dgm:t>
    </dgm:pt>
    <dgm:pt modelId="{90638E0B-04CB-4A78-B53E-DA44140E5B05}" type="sibTrans" cxnId="{B1B3A405-52D3-4C74-B397-6C2B5DEBC8E0}">
      <dgm:prSet/>
      <dgm:spPr/>
      <dgm:t>
        <a:bodyPr/>
        <a:lstStyle/>
        <a:p>
          <a:endParaRPr lang="ru-RU"/>
        </a:p>
      </dgm:t>
    </dgm:pt>
    <dgm:pt modelId="{95B384AC-BA0A-4802-95C8-D2C2DC7F70A4}">
      <dgm:prSet/>
      <dgm:spPr/>
      <dgm:t>
        <a:bodyPr/>
        <a:lstStyle/>
        <a:p>
          <a:pPr rtl="0"/>
          <a:r>
            <a:rPr lang="kk-KZ" dirty="0" smtClean="0"/>
            <a:t>Жеке меншік топтарын құру</a:t>
          </a:r>
          <a:endParaRPr lang="ru-RU" dirty="0"/>
        </a:p>
      </dgm:t>
    </dgm:pt>
    <dgm:pt modelId="{28D6D7F5-8BDE-4771-874E-D556D882BF68}" type="parTrans" cxnId="{719BFFDD-CBE3-4957-BEEE-F6B995E15506}">
      <dgm:prSet/>
      <dgm:spPr/>
      <dgm:t>
        <a:bodyPr/>
        <a:lstStyle/>
        <a:p>
          <a:endParaRPr lang="ru-RU"/>
        </a:p>
      </dgm:t>
    </dgm:pt>
    <dgm:pt modelId="{DE7619A7-F0FB-4DCC-8978-14F44C11DF9A}" type="sibTrans" cxnId="{719BFFDD-CBE3-4957-BEEE-F6B995E15506}">
      <dgm:prSet/>
      <dgm:spPr/>
      <dgm:t>
        <a:bodyPr/>
        <a:lstStyle/>
        <a:p>
          <a:endParaRPr lang="ru-RU"/>
        </a:p>
      </dgm:t>
    </dgm:pt>
    <dgm:pt modelId="{01E32A2D-FA95-4E0E-AAC2-BA504179D8D5}">
      <dgm:prSet/>
      <dgm:spPr/>
      <dgm:t>
        <a:bodyPr/>
        <a:lstStyle/>
        <a:p>
          <a:pPr rtl="0"/>
          <a:r>
            <a:rPr lang="kk-KZ" dirty="0" smtClean="0"/>
            <a:t>Бәсекелестік ортаны қалыптастыру</a:t>
          </a:r>
          <a:endParaRPr lang="ru-RU" dirty="0"/>
        </a:p>
      </dgm:t>
    </dgm:pt>
    <dgm:pt modelId="{7E29C660-A172-4F2D-8891-0B828F3A558C}" type="parTrans" cxnId="{578F4726-CA8C-4F2E-9DFB-35280F4771CF}">
      <dgm:prSet/>
      <dgm:spPr/>
      <dgm:t>
        <a:bodyPr/>
        <a:lstStyle/>
        <a:p>
          <a:endParaRPr lang="ru-RU"/>
        </a:p>
      </dgm:t>
    </dgm:pt>
    <dgm:pt modelId="{29D05659-DC73-48F1-96F7-10D4C5A95719}" type="sibTrans" cxnId="{578F4726-CA8C-4F2E-9DFB-35280F4771CF}">
      <dgm:prSet/>
      <dgm:spPr/>
      <dgm:t>
        <a:bodyPr/>
        <a:lstStyle/>
        <a:p>
          <a:endParaRPr lang="ru-RU"/>
        </a:p>
      </dgm:t>
    </dgm:pt>
    <dgm:pt modelId="{9DD989B5-E89A-4FC8-BD23-18AC254D0767}">
      <dgm:prSet/>
      <dgm:spPr/>
      <dgm:t>
        <a:bodyPr/>
        <a:lstStyle/>
        <a:p>
          <a:pPr rtl="0"/>
          <a:r>
            <a:rPr lang="kk-KZ" dirty="0" smtClean="0"/>
            <a:t>Кәсіпорындардың тиімділігін арттыру</a:t>
          </a:r>
          <a:endParaRPr lang="ru-RU" dirty="0"/>
        </a:p>
      </dgm:t>
    </dgm:pt>
    <dgm:pt modelId="{0E44D45E-292A-4D47-B108-37C9039238BB}" type="parTrans" cxnId="{38666D5A-A706-41E0-8919-A7442ACA1D09}">
      <dgm:prSet/>
      <dgm:spPr/>
      <dgm:t>
        <a:bodyPr/>
        <a:lstStyle/>
        <a:p>
          <a:endParaRPr lang="ru-RU"/>
        </a:p>
      </dgm:t>
    </dgm:pt>
    <dgm:pt modelId="{DFDD4366-D900-441A-A8CD-A635D16C9006}" type="sibTrans" cxnId="{38666D5A-A706-41E0-8919-A7442ACA1D09}">
      <dgm:prSet/>
      <dgm:spPr/>
      <dgm:t>
        <a:bodyPr/>
        <a:lstStyle/>
        <a:p>
          <a:endParaRPr lang="ru-RU"/>
        </a:p>
      </dgm:t>
    </dgm:pt>
    <dgm:pt modelId="{6CAD8BF8-87D1-4764-BBD5-7DA88657CAD4}">
      <dgm:prSet/>
      <dgm:spPr/>
      <dgm:t>
        <a:bodyPr/>
        <a:lstStyle/>
        <a:p>
          <a:pPr rtl="0"/>
          <a:r>
            <a:rPr lang="kk-KZ" dirty="0" smtClean="0"/>
            <a:t>Экономиканы монополиясыздандыру</a:t>
          </a:r>
          <a:endParaRPr lang="ru-RU" dirty="0"/>
        </a:p>
      </dgm:t>
    </dgm:pt>
    <dgm:pt modelId="{27D80F15-8493-410B-BDF4-D6AEFBD7B8B2}" type="parTrans" cxnId="{A2AEE471-C052-48BA-8FA4-D64149628CF3}">
      <dgm:prSet/>
      <dgm:spPr/>
      <dgm:t>
        <a:bodyPr/>
        <a:lstStyle/>
        <a:p>
          <a:endParaRPr lang="ru-RU"/>
        </a:p>
      </dgm:t>
    </dgm:pt>
    <dgm:pt modelId="{898A2723-6EC4-4573-830F-4E16A3D27C28}" type="sibTrans" cxnId="{A2AEE471-C052-48BA-8FA4-D64149628CF3}">
      <dgm:prSet/>
      <dgm:spPr/>
      <dgm:t>
        <a:bodyPr/>
        <a:lstStyle/>
        <a:p>
          <a:endParaRPr lang="ru-RU"/>
        </a:p>
      </dgm:t>
    </dgm:pt>
    <dgm:pt modelId="{31F2CC26-9D2C-4B86-910F-FE85F99F2167}">
      <dgm:prSet/>
      <dgm:spPr/>
      <dgm:t>
        <a:bodyPr/>
        <a:lstStyle/>
        <a:p>
          <a:pPr rtl="0"/>
          <a:r>
            <a:rPr lang="kk-KZ" dirty="0" smtClean="0"/>
            <a:t>Шетел инвесторларын тарту</a:t>
          </a:r>
          <a:endParaRPr lang="ru-RU" dirty="0"/>
        </a:p>
      </dgm:t>
    </dgm:pt>
    <dgm:pt modelId="{1872C062-23C3-44F4-95D8-036C01466EE1}" type="parTrans" cxnId="{CE4A7075-92A4-476F-B78D-AE0E719BAD0A}">
      <dgm:prSet/>
      <dgm:spPr/>
      <dgm:t>
        <a:bodyPr/>
        <a:lstStyle/>
        <a:p>
          <a:endParaRPr lang="ru-RU"/>
        </a:p>
      </dgm:t>
    </dgm:pt>
    <dgm:pt modelId="{4EF47707-FBB6-4045-AC1E-DC43799616F7}" type="sibTrans" cxnId="{CE4A7075-92A4-476F-B78D-AE0E719BAD0A}">
      <dgm:prSet/>
      <dgm:spPr/>
      <dgm:t>
        <a:bodyPr/>
        <a:lstStyle/>
        <a:p>
          <a:endParaRPr lang="ru-RU"/>
        </a:p>
      </dgm:t>
    </dgm:pt>
    <dgm:pt modelId="{DE15B8C3-DE76-4044-ACF7-BBC5907F8936}" type="pres">
      <dgm:prSet presAssocID="{6E06AD26-80DF-43E9-B5B2-7852E3F0242C}" presName="Name0" presStyleCnt="0">
        <dgm:presLayoutVars>
          <dgm:dir/>
          <dgm:animLvl val="lvl"/>
          <dgm:resizeHandles val="exact"/>
        </dgm:presLayoutVars>
      </dgm:prSet>
      <dgm:spPr/>
      <dgm:t>
        <a:bodyPr/>
        <a:lstStyle/>
        <a:p>
          <a:endParaRPr lang="ru-RU"/>
        </a:p>
      </dgm:t>
    </dgm:pt>
    <dgm:pt modelId="{1CAB8587-B1CE-4FBF-9CCC-29BA9E9B0AC7}" type="pres">
      <dgm:prSet presAssocID="{31F2CC26-9D2C-4B86-910F-FE85F99F2167}" presName="boxAndChildren" presStyleCnt="0"/>
      <dgm:spPr/>
    </dgm:pt>
    <dgm:pt modelId="{81DB891D-95B7-43C3-883C-A7241BBC3461}" type="pres">
      <dgm:prSet presAssocID="{31F2CC26-9D2C-4B86-910F-FE85F99F2167}" presName="parentTextBox" presStyleLbl="node1" presStyleIdx="0" presStyleCnt="6"/>
      <dgm:spPr/>
      <dgm:t>
        <a:bodyPr/>
        <a:lstStyle/>
        <a:p>
          <a:endParaRPr lang="ru-RU"/>
        </a:p>
      </dgm:t>
    </dgm:pt>
    <dgm:pt modelId="{61F2E185-1294-4BD0-A28E-E2E5C0082F8C}" type="pres">
      <dgm:prSet presAssocID="{898A2723-6EC4-4573-830F-4E16A3D27C28}" presName="sp" presStyleCnt="0"/>
      <dgm:spPr/>
    </dgm:pt>
    <dgm:pt modelId="{44C4320F-D27C-45A2-9580-2C5973B2118D}" type="pres">
      <dgm:prSet presAssocID="{6CAD8BF8-87D1-4764-BBD5-7DA88657CAD4}" presName="arrowAndChildren" presStyleCnt="0"/>
      <dgm:spPr/>
    </dgm:pt>
    <dgm:pt modelId="{5E4F7278-F8A6-4625-AB44-93F700CB6CF5}" type="pres">
      <dgm:prSet presAssocID="{6CAD8BF8-87D1-4764-BBD5-7DA88657CAD4}" presName="parentTextArrow" presStyleLbl="node1" presStyleIdx="1" presStyleCnt="6"/>
      <dgm:spPr/>
      <dgm:t>
        <a:bodyPr/>
        <a:lstStyle/>
        <a:p>
          <a:endParaRPr lang="ru-RU"/>
        </a:p>
      </dgm:t>
    </dgm:pt>
    <dgm:pt modelId="{F18E8C01-289C-482E-9CF2-9ADF2DC47196}" type="pres">
      <dgm:prSet presAssocID="{DFDD4366-D900-441A-A8CD-A635D16C9006}" presName="sp" presStyleCnt="0"/>
      <dgm:spPr/>
    </dgm:pt>
    <dgm:pt modelId="{CCEFCBA7-7344-4806-AEED-664FF40D18B6}" type="pres">
      <dgm:prSet presAssocID="{9DD989B5-E89A-4FC8-BD23-18AC254D0767}" presName="arrowAndChildren" presStyleCnt="0"/>
      <dgm:spPr/>
    </dgm:pt>
    <dgm:pt modelId="{9AF3B6AB-8BFF-4582-8001-27377B99EE6D}" type="pres">
      <dgm:prSet presAssocID="{9DD989B5-E89A-4FC8-BD23-18AC254D0767}" presName="parentTextArrow" presStyleLbl="node1" presStyleIdx="2" presStyleCnt="6"/>
      <dgm:spPr/>
      <dgm:t>
        <a:bodyPr/>
        <a:lstStyle/>
        <a:p>
          <a:endParaRPr lang="ru-RU"/>
        </a:p>
      </dgm:t>
    </dgm:pt>
    <dgm:pt modelId="{520C1B21-C139-402E-8155-400F3CA6D9E7}" type="pres">
      <dgm:prSet presAssocID="{29D05659-DC73-48F1-96F7-10D4C5A95719}" presName="sp" presStyleCnt="0"/>
      <dgm:spPr/>
    </dgm:pt>
    <dgm:pt modelId="{21A16EB8-B9ED-4A92-8D36-03CEF16BF283}" type="pres">
      <dgm:prSet presAssocID="{01E32A2D-FA95-4E0E-AAC2-BA504179D8D5}" presName="arrowAndChildren" presStyleCnt="0"/>
      <dgm:spPr/>
    </dgm:pt>
    <dgm:pt modelId="{97C433D0-8BFA-4BAD-8CB2-9D8B46E51465}" type="pres">
      <dgm:prSet presAssocID="{01E32A2D-FA95-4E0E-AAC2-BA504179D8D5}" presName="parentTextArrow" presStyleLbl="node1" presStyleIdx="3" presStyleCnt="6"/>
      <dgm:spPr/>
      <dgm:t>
        <a:bodyPr/>
        <a:lstStyle/>
        <a:p>
          <a:endParaRPr lang="ru-RU"/>
        </a:p>
      </dgm:t>
    </dgm:pt>
    <dgm:pt modelId="{C835F5CA-B4AB-4C77-A90F-2D7DEFB3BD2C}" type="pres">
      <dgm:prSet presAssocID="{DE7619A7-F0FB-4DCC-8978-14F44C11DF9A}" presName="sp" presStyleCnt="0"/>
      <dgm:spPr/>
    </dgm:pt>
    <dgm:pt modelId="{19F3EA59-A64B-4206-AF25-38BEA7390ACF}" type="pres">
      <dgm:prSet presAssocID="{95B384AC-BA0A-4802-95C8-D2C2DC7F70A4}" presName="arrowAndChildren" presStyleCnt="0"/>
      <dgm:spPr/>
    </dgm:pt>
    <dgm:pt modelId="{7EE5CC70-BFD9-4F32-B3C7-78E4D27D5E0E}" type="pres">
      <dgm:prSet presAssocID="{95B384AC-BA0A-4802-95C8-D2C2DC7F70A4}" presName="parentTextArrow" presStyleLbl="node1" presStyleIdx="4" presStyleCnt="6"/>
      <dgm:spPr/>
      <dgm:t>
        <a:bodyPr/>
        <a:lstStyle/>
        <a:p>
          <a:endParaRPr lang="ru-RU"/>
        </a:p>
      </dgm:t>
    </dgm:pt>
    <dgm:pt modelId="{D9F8786E-58EA-4244-B785-59C373D2A71A}" type="pres">
      <dgm:prSet presAssocID="{90638E0B-04CB-4A78-B53E-DA44140E5B05}" presName="sp" presStyleCnt="0"/>
      <dgm:spPr/>
    </dgm:pt>
    <dgm:pt modelId="{4E8A7A1A-5D39-4CDF-A76C-95EF2EC22516}" type="pres">
      <dgm:prSet presAssocID="{AE5B5375-DF1F-4F20-BD03-CE54A19B9F6B}" presName="arrowAndChildren" presStyleCnt="0"/>
      <dgm:spPr/>
    </dgm:pt>
    <dgm:pt modelId="{E5F3197F-E8EB-4410-BA7C-530E58B1D3E5}" type="pres">
      <dgm:prSet presAssocID="{AE5B5375-DF1F-4F20-BD03-CE54A19B9F6B}" presName="parentTextArrow" presStyleLbl="node1" presStyleIdx="5" presStyleCnt="6"/>
      <dgm:spPr/>
      <dgm:t>
        <a:bodyPr/>
        <a:lstStyle/>
        <a:p>
          <a:endParaRPr lang="ru-RU"/>
        </a:p>
      </dgm:t>
    </dgm:pt>
  </dgm:ptLst>
  <dgm:cxnLst>
    <dgm:cxn modelId="{080C12B6-2160-4653-B002-191688C813A5}" type="presOf" srcId="{9DD989B5-E89A-4FC8-BD23-18AC254D0767}" destId="{9AF3B6AB-8BFF-4582-8001-27377B99EE6D}" srcOrd="0" destOrd="0" presId="urn:microsoft.com/office/officeart/2005/8/layout/process4"/>
    <dgm:cxn modelId="{A2AEE471-C052-48BA-8FA4-D64149628CF3}" srcId="{6E06AD26-80DF-43E9-B5B2-7852E3F0242C}" destId="{6CAD8BF8-87D1-4764-BBD5-7DA88657CAD4}" srcOrd="4" destOrd="0" parTransId="{27D80F15-8493-410B-BDF4-D6AEFBD7B8B2}" sibTransId="{898A2723-6EC4-4573-830F-4E16A3D27C28}"/>
    <dgm:cxn modelId="{CE4A7075-92A4-476F-B78D-AE0E719BAD0A}" srcId="{6E06AD26-80DF-43E9-B5B2-7852E3F0242C}" destId="{31F2CC26-9D2C-4B86-910F-FE85F99F2167}" srcOrd="5" destOrd="0" parTransId="{1872C062-23C3-44F4-95D8-036C01466EE1}" sibTransId="{4EF47707-FBB6-4045-AC1E-DC43799616F7}"/>
    <dgm:cxn modelId="{38666D5A-A706-41E0-8919-A7442ACA1D09}" srcId="{6E06AD26-80DF-43E9-B5B2-7852E3F0242C}" destId="{9DD989B5-E89A-4FC8-BD23-18AC254D0767}" srcOrd="3" destOrd="0" parTransId="{0E44D45E-292A-4D47-B108-37C9039238BB}" sibTransId="{DFDD4366-D900-441A-A8CD-A635D16C9006}"/>
    <dgm:cxn modelId="{B1B3A405-52D3-4C74-B397-6C2B5DEBC8E0}" srcId="{6E06AD26-80DF-43E9-B5B2-7852E3F0242C}" destId="{AE5B5375-DF1F-4F20-BD03-CE54A19B9F6B}" srcOrd="0" destOrd="0" parTransId="{158CC482-6F43-40CB-A163-26A51407AA00}" sibTransId="{90638E0B-04CB-4A78-B53E-DA44140E5B05}"/>
    <dgm:cxn modelId="{1286F519-AEAF-4BCD-8C1F-CA3CA77EA1C3}" type="presOf" srcId="{AE5B5375-DF1F-4F20-BD03-CE54A19B9F6B}" destId="{E5F3197F-E8EB-4410-BA7C-530E58B1D3E5}" srcOrd="0" destOrd="0" presId="urn:microsoft.com/office/officeart/2005/8/layout/process4"/>
    <dgm:cxn modelId="{EF7BA432-F180-44D7-835F-0E30BE7C65C3}" type="presOf" srcId="{31F2CC26-9D2C-4B86-910F-FE85F99F2167}" destId="{81DB891D-95B7-43C3-883C-A7241BBC3461}" srcOrd="0" destOrd="0" presId="urn:microsoft.com/office/officeart/2005/8/layout/process4"/>
    <dgm:cxn modelId="{C05598E8-515E-4504-AFE3-335611736255}" type="presOf" srcId="{95B384AC-BA0A-4802-95C8-D2C2DC7F70A4}" destId="{7EE5CC70-BFD9-4F32-B3C7-78E4D27D5E0E}" srcOrd="0" destOrd="0" presId="urn:microsoft.com/office/officeart/2005/8/layout/process4"/>
    <dgm:cxn modelId="{20A2655E-3D40-4D31-844F-1BC60807BDF3}" type="presOf" srcId="{6CAD8BF8-87D1-4764-BBD5-7DA88657CAD4}" destId="{5E4F7278-F8A6-4625-AB44-93F700CB6CF5}" srcOrd="0" destOrd="0" presId="urn:microsoft.com/office/officeart/2005/8/layout/process4"/>
    <dgm:cxn modelId="{C09218A6-E88E-4C20-A47B-317003DAE1FD}" type="presOf" srcId="{6E06AD26-80DF-43E9-B5B2-7852E3F0242C}" destId="{DE15B8C3-DE76-4044-ACF7-BBC5907F8936}" srcOrd="0" destOrd="0" presId="urn:microsoft.com/office/officeart/2005/8/layout/process4"/>
    <dgm:cxn modelId="{719BFFDD-CBE3-4957-BEEE-F6B995E15506}" srcId="{6E06AD26-80DF-43E9-B5B2-7852E3F0242C}" destId="{95B384AC-BA0A-4802-95C8-D2C2DC7F70A4}" srcOrd="1" destOrd="0" parTransId="{28D6D7F5-8BDE-4771-874E-D556D882BF68}" sibTransId="{DE7619A7-F0FB-4DCC-8978-14F44C11DF9A}"/>
    <dgm:cxn modelId="{578F4726-CA8C-4F2E-9DFB-35280F4771CF}" srcId="{6E06AD26-80DF-43E9-B5B2-7852E3F0242C}" destId="{01E32A2D-FA95-4E0E-AAC2-BA504179D8D5}" srcOrd="2" destOrd="0" parTransId="{7E29C660-A172-4F2D-8891-0B828F3A558C}" sibTransId="{29D05659-DC73-48F1-96F7-10D4C5A95719}"/>
    <dgm:cxn modelId="{EDEC1B62-0EFD-461C-A41D-0D939720A4CE}" type="presOf" srcId="{01E32A2D-FA95-4E0E-AAC2-BA504179D8D5}" destId="{97C433D0-8BFA-4BAD-8CB2-9D8B46E51465}" srcOrd="0" destOrd="0" presId="urn:microsoft.com/office/officeart/2005/8/layout/process4"/>
    <dgm:cxn modelId="{51769948-3E89-4CA4-92B7-4919C9726250}" type="presParOf" srcId="{DE15B8C3-DE76-4044-ACF7-BBC5907F8936}" destId="{1CAB8587-B1CE-4FBF-9CCC-29BA9E9B0AC7}" srcOrd="0" destOrd="0" presId="urn:microsoft.com/office/officeart/2005/8/layout/process4"/>
    <dgm:cxn modelId="{2EF375EE-7EFA-4741-8398-6615BD69D03E}" type="presParOf" srcId="{1CAB8587-B1CE-4FBF-9CCC-29BA9E9B0AC7}" destId="{81DB891D-95B7-43C3-883C-A7241BBC3461}" srcOrd="0" destOrd="0" presId="urn:microsoft.com/office/officeart/2005/8/layout/process4"/>
    <dgm:cxn modelId="{4FD45677-0D00-4D88-85FE-77B13B2BAD1E}" type="presParOf" srcId="{DE15B8C3-DE76-4044-ACF7-BBC5907F8936}" destId="{61F2E185-1294-4BD0-A28E-E2E5C0082F8C}" srcOrd="1" destOrd="0" presId="urn:microsoft.com/office/officeart/2005/8/layout/process4"/>
    <dgm:cxn modelId="{93E399FC-16A0-4816-B71D-82B65E81A2B8}" type="presParOf" srcId="{DE15B8C3-DE76-4044-ACF7-BBC5907F8936}" destId="{44C4320F-D27C-45A2-9580-2C5973B2118D}" srcOrd="2" destOrd="0" presId="urn:microsoft.com/office/officeart/2005/8/layout/process4"/>
    <dgm:cxn modelId="{3150C49E-BC29-4640-94E7-32189C4EF4CA}" type="presParOf" srcId="{44C4320F-D27C-45A2-9580-2C5973B2118D}" destId="{5E4F7278-F8A6-4625-AB44-93F700CB6CF5}" srcOrd="0" destOrd="0" presId="urn:microsoft.com/office/officeart/2005/8/layout/process4"/>
    <dgm:cxn modelId="{A9802C4D-7D3E-48A0-A9FA-61B3F17FA0C5}" type="presParOf" srcId="{DE15B8C3-DE76-4044-ACF7-BBC5907F8936}" destId="{F18E8C01-289C-482E-9CF2-9ADF2DC47196}" srcOrd="3" destOrd="0" presId="urn:microsoft.com/office/officeart/2005/8/layout/process4"/>
    <dgm:cxn modelId="{90CD4862-E6CF-4104-8FB3-AB6C830A0531}" type="presParOf" srcId="{DE15B8C3-DE76-4044-ACF7-BBC5907F8936}" destId="{CCEFCBA7-7344-4806-AEED-664FF40D18B6}" srcOrd="4" destOrd="0" presId="urn:microsoft.com/office/officeart/2005/8/layout/process4"/>
    <dgm:cxn modelId="{EF66CF26-415E-41BE-9162-C045E6A62B29}" type="presParOf" srcId="{CCEFCBA7-7344-4806-AEED-664FF40D18B6}" destId="{9AF3B6AB-8BFF-4582-8001-27377B99EE6D}" srcOrd="0" destOrd="0" presId="urn:microsoft.com/office/officeart/2005/8/layout/process4"/>
    <dgm:cxn modelId="{B0351E36-9EC6-4053-8587-BA1B3943AB84}" type="presParOf" srcId="{DE15B8C3-DE76-4044-ACF7-BBC5907F8936}" destId="{520C1B21-C139-402E-8155-400F3CA6D9E7}" srcOrd="5" destOrd="0" presId="urn:microsoft.com/office/officeart/2005/8/layout/process4"/>
    <dgm:cxn modelId="{EA179377-DE43-452F-A802-E8C6AA44C749}" type="presParOf" srcId="{DE15B8C3-DE76-4044-ACF7-BBC5907F8936}" destId="{21A16EB8-B9ED-4A92-8D36-03CEF16BF283}" srcOrd="6" destOrd="0" presId="urn:microsoft.com/office/officeart/2005/8/layout/process4"/>
    <dgm:cxn modelId="{E079FC95-670C-4DF7-B64D-7EFBF9B1837F}" type="presParOf" srcId="{21A16EB8-B9ED-4A92-8D36-03CEF16BF283}" destId="{97C433D0-8BFA-4BAD-8CB2-9D8B46E51465}" srcOrd="0" destOrd="0" presId="urn:microsoft.com/office/officeart/2005/8/layout/process4"/>
    <dgm:cxn modelId="{9FD880A4-9D03-4624-9856-D897C7E00DF4}" type="presParOf" srcId="{DE15B8C3-DE76-4044-ACF7-BBC5907F8936}" destId="{C835F5CA-B4AB-4C77-A90F-2D7DEFB3BD2C}" srcOrd="7" destOrd="0" presId="urn:microsoft.com/office/officeart/2005/8/layout/process4"/>
    <dgm:cxn modelId="{17A112B2-0FEB-4929-94E1-83F9736164F6}" type="presParOf" srcId="{DE15B8C3-DE76-4044-ACF7-BBC5907F8936}" destId="{19F3EA59-A64B-4206-AF25-38BEA7390ACF}" srcOrd="8" destOrd="0" presId="urn:microsoft.com/office/officeart/2005/8/layout/process4"/>
    <dgm:cxn modelId="{73C750AE-9EC3-490D-9074-D2D4C98A72CD}" type="presParOf" srcId="{19F3EA59-A64B-4206-AF25-38BEA7390ACF}" destId="{7EE5CC70-BFD9-4F32-B3C7-78E4D27D5E0E}" srcOrd="0" destOrd="0" presId="urn:microsoft.com/office/officeart/2005/8/layout/process4"/>
    <dgm:cxn modelId="{8D737DDF-2C63-4C66-88B6-A77EE8826629}" type="presParOf" srcId="{DE15B8C3-DE76-4044-ACF7-BBC5907F8936}" destId="{D9F8786E-58EA-4244-B785-59C373D2A71A}" srcOrd="9" destOrd="0" presId="urn:microsoft.com/office/officeart/2005/8/layout/process4"/>
    <dgm:cxn modelId="{6C19A929-B2CA-44F5-B140-E83682FF964F}" type="presParOf" srcId="{DE15B8C3-DE76-4044-ACF7-BBC5907F8936}" destId="{4E8A7A1A-5D39-4CDF-A76C-95EF2EC22516}" srcOrd="10" destOrd="0" presId="urn:microsoft.com/office/officeart/2005/8/layout/process4"/>
    <dgm:cxn modelId="{C0B81388-9B6D-4BEA-9FF3-4B2B5B9B6D76}" type="presParOf" srcId="{4E8A7A1A-5D39-4CDF-A76C-95EF2EC22516}" destId="{E5F3197F-E8EB-4410-BA7C-530E58B1D3E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7B9235-03B5-4A35-BBA5-8EED094C9416}" type="doc">
      <dgm:prSet loTypeId="urn:microsoft.com/office/officeart/2005/8/layout/hierarchy2" loCatId="hierarchy" qsTypeId="urn:microsoft.com/office/officeart/2005/8/quickstyle/simple3" qsCatId="simple" csTypeId="urn:microsoft.com/office/officeart/2005/8/colors/accent1_2" csCatId="accent1" phldr="1"/>
      <dgm:spPr/>
      <dgm:t>
        <a:bodyPr/>
        <a:lstStyle/>
        <a:p>
          <a:endParaRPr lang="ru-RU"/>
        </a:p>
      </dgm:t>
    </dgm:pt>
    <dgm:pt modelId="{AB33FD98-B2D7-4775-8288-DAFB9B32BC91}">
      <dgm:prSet phldrT="[Текст]" custT="1"/>
      <dgm:spPr/>
      <dgm:t>
        <a:bodyPr/>
        <a:lstStyle/>
        <a:p>
          <a:r>
            <a:rPr lang="kk-KZ" sz="2000" b="1" dirty="0" smtClean="0">
              <a:latin typeface="Times New Roman" pitchFamily="18" charset="0"/>
              <a:cs typeface="Times New Roman" pitchFamily="18" charset="0"/>
            </a:rPr>
            <a:t>Жекешелендіру тәсілдері</a:t>
          </a:r>
          <a:endParaRPr lang="ru-RU" sz="2000" b="1" dirty="0">
            <a:latin typeface="Times New Roman" pitchFamily="18" charset="0"/>
            <a:cs typeface="Times New Roman" pitchFamily="18" charset="0"/>
          </a:endParaRPr>
        </a:p>
      </dgm:t>
    </dgm:pt>
    <dgm:pt modelId="{9E00ED9A-A131-465C-A2AC-56E5E50A322D}" type="parTrans" cxnId="{14F4F2F4-4381-4086-8807-E36256575D09}">
      <dgm:prSet/>
      <dgm:spPr/>
      <dgm:t>
        <a:bodyPr/>
        <a:lstStyle/>
        <a:p>
          <a:endParaRPr lang="ru-RU"/>
        </a:p>
      </dgm:t>
    </dgm:pt>
    <dgm:pt modelId="{51EF1EB3-CADC-4433-B095-DA87B60ACFDC}" type="sibTrans" cxnId="{14F4F2F4-4381-4086-8807-E36256575D09}">
      <dgm:prSet/>
      <dgm:spPr/>
      <dgm:t>
        <a:bodyPr/>
        <a:lstStyle/>
        <a:p>
          <a:endParaRPr lang="ru-RU"/>
        </a:p>
      </dgm:t>
    </dgm:pt>
    <dgm:pt modelId="{21A63B90-CF80-4AB0-B5D6-DFC5E43EDC9A}">
      <dgm:prSet phldrT="[Текст]" custT="1"/>
      <dgm:spPr/>
      <dgm:t>
        <a:bodyPr/>
        <a:lstStyle/>
        <a:p>
          <a:r>
            <a:rPr lang="kk-KZ" sz="1600" b="1" dirty="0" smtClean="0">
              <a:latin typeface="Times New Roman" pitchFamily="18" charset="0"/>
              <a:cs typeface="Times New Roman" pitchFamily="18" charset="0"/>
            </a:rPr>
            <a:t>Аукцион немесе конкурс бойынша сату немесе сатып алу</a:t>
          </a:r>
          <a:endParaRPr lang="ru-RU" sz="1600" b="1" dirty="0">
            <a:latin typeface="Times New Roman" pitchFamily="18" charset="0"/>
            <a:cs typeface="Times New Roman" pitchFamily="18" charset="0"/>
          </a:endParaRPr>
        </a:p>
      </dgm:t>
    </dgm:pt>
    <dgm:pt modelId="{23925F6A-ED08-4B58-9519-D0BDDED1A564}" type="parTrans" cxnId="{85D81FC9-B5A8-4C24-909C-9DFCCAC7EC51}">
      <dgm:prSet/>
      <dgm:spPr/>
      <dgm:t>
        <a:bodyPr/>
        <a:lstStyle/>
        <a:p>
          <a:endParaRPr lang="ru-RU"/>
        </a:p>
      </dgm:t>
    </dgm:pt>
    <dgm:pt modelId="{5C582C9C-81BD-402B-B2BD-F74F81D17C1F}" type="sibTrans" cxnId="{85D81FC9-B5A8-4C24-909C-9DFCCAC7EC51}">
      <dgm:prSet/>
      <dgm:spPr/>
      <dgm:t>
        <a:bodyPr/>
        <a:lstStyle/>
        <a:p>
          <a:endParaRPr lang="ru-RU"/>
        </a:p>
      </dgm:t>
    </dgm:pt>
    <dgm:pt modelId="{5E96C128-76D3-4DD8-98A4-8C9FBBC5218D}">
      <dgm:prSet phldrT="[Текст]" custT="1"/>
      <dgm:spPr/>
      <dgm:t>
        <a:bodyPr/>
        <a:lstStyle/>
        <a:p>
          <a:r>
            <a:rPr lang="kk-KZ" sz="1600" b="1" dirty="0" smtClean="0">
              <a:latin typeface="Times New Roman" pitchFamily="18" charset="0"/>
              <a:cs typeface="Times New Roman" pitchFamily="18" charset="0"/>
            </a:rPr>
            <a:t>Коммерциялық конкурс-максималды баға ұсынылғанда, сатып алушы қойылған шартты орындауға келіскен жағдайда мемлекеттік меншік объектілерін сату</a:t>
          </a:r>
          <a:endParaRPr lang="ru-RU" sz="1600" b="1" dirty="0">
            <a:latin typeface="Times New Roman" pitchFamily="18" charset="0"/>
            <a:cs typeface="Times New Roman" pitchFamily="18" charset="0"/>
          </a:endParaRPr>
        </a:p>
      </dgm:t>
    </dgm:pt>
    <dgm:pt modelId="{701606D1-D07C-43F5-BC94-6F009404EB20}" type="parTrans" cxnId="{7AF44CA7-64A2-4DD5-9A63-DD880FE639E9}">
      <dgm:prSet/>
      <dgm:spPr/>
      <dgm:t>
        <a:bodyPr/>
        <a:lstStyle/>
        <a:p>
          <a:endParaRPr lang="ru-RU"/>
        </a:p>
      </dgm:t>
    </dgm:pt>
    <dgm:pt modelId="{FD1C3F59-3CBF-42CB-914B-D27F8CDB90E4}" type="sibTrans" cxnId="{7AF44CA7-64A2-4DD5-9A63-DD880FE639E9}">
      <dgm:prSet/>
      <dgm:spPr/>
      <dgm:t>
        <a:bodyPr/>
        <a:lstStyle/>
        <a:p>
          <a:endParaRPr lang="ru-RU"/>
        </a:p>
      </dgm:t>
    </dgm:pt>
    <dgm:pt modelId="{1268E4E2-6FB4-4104-8B2D-890E38AE6DEE}">
      <dgm:prSet phldrT="[Текст]" custT="1"/>
      <dgm:spPr/>
      <dgm:t>
        <a:bodyPr/>
        <a:lstStyle/>
        <a:p>
          <a:r>
            <a:rPr lang="kk-KZ" sz="1600" b="1" dirty="0" smtClean="0">
              <a:latin typeface="Times New Roman" pitchFamily="18" charset="0"/>
              <a:cs typeface="Times New Roman" pitchFamily="18" charset="0"/>
            </a:rPr>
            <a:t>Инвестициялық конкурс- жеңіс критерилері жекешелендіру объектісінің инвестиция мерзімі мен мөлшері болып табылады</a:t>
          </a:r>
          <a:endParaRPr lang="ru-RU" sz="1600" b="1" dirty="0">
            <a:latin typeface="Times New Roman" pitchFamily="18" charset="0"/>
            <a:cs typeface="Times New Roman" pitchFamily="18" charset="0"/>
          </a:endParaRPr>
        </a:p>
      </dgm:t>
    </dgm:pt>
    <dgm:pt modelId="{3ADB6A75-3591-4451-924F-DB095B481819}" type="parTrans" cxnId="{1F841A0B-53D9-40E9-B325-0C89167DC9B4}">
      <dgm:prSet/>
      <dgm:spPr/>
      <dgm:t>
        <a:bodyPr/>
        <a:lstStyle/>
        <a:p>
          <a:endParaRPr lang="ru-RU"/>
        </a:p>
      </dgm:t>
    </dgm:pt>
    <dgm:pt modelId="{FE4484D9-B3DD-4C36-A967-DC4CE71FD2C6}" type="sibTrans" cxnId="{1F841A0B-53D9-40E9-B325-0C89167DC9B4}">
      <dgm:prSet/>
      <dgm:spPr/>
      <dgm:t>
        <a:bodyPr/>
        <a:lstStyle/>
        <a:p>
          <a:endParaRPr lang="ru-RU"/>
        </a:p>
      </dgm:t>
    </dgm:pt>
    <dgm:pt modelId="{0102881E-A006-42E9-9913-0D88CF7EB505}">
      <dgm:prSet phldrT="[Текст]" custT="1"/>
      <dgm:spPr/>
      <dgm:t>
        <a:bodyPr/>
        <a:lstStyle/>
        <a:p>
          <a:r>
            <a:rPr lang="kk-KZ" sz="1600" b="1" dirty="0" smtClean="0">
              <a:latin typeface="Times New Roman" pitchFamily="18" charset="0"/>
              <a:cs typeface="Times New Roman" pitchFamily="18" charset="0"/>
            </a:rPr>
            <a:t>Кәсіпорын капиталындағы үлестерді сатып алу</a:t>
          </a:r>
          <a:endParaRPr lang="ru-RU" sz="1600" b="1" dirty="0">
            <a:latin typeface="Times New Roman" pitchFamily="18" charset="0"/>
            <a:cs typeface="Times New Roman" pitchFamily="18" charset="0"/>
          </a:endParaRPr>
        </a:p>
      </dgm:t>
    </dgm:pt>
    <dgm:pt modelId="{F3B00227-F15B-44B9-B8D6-01F41925AD2A}" type="parTrans" cxnId="{830FEEAB-A291-4616-B978-92BAE0F4C750}">
      <dgm:prSet/>
      <dgm:spPr/>
      <dgm:t>
        <a:bodyPr/>
        <a:lstStyle/>
        <a:p>
          <a:endParaRPr lang="ru-RU"/>
        </a:p>
      </dgm:t>
    </dgm:pt>
    <dgm:pt modelId="{8D857C2C-A338-4E13-8A48-0A393DBD86A1}" type="sibTrans" cxnId="{830FEEAB-A291-4616-B978-92BAE0F4C750}">
      <dgm:prSet/>
      <dgm:spPr/>
      <dgm:t>
        <a:bodyPr/>
        <a:lstStyle/>
        <a:p>
          <a:endParaRPr lang="ru-RU"/>
        </a:p>
      </dgm:t>
    </dgm:pt>
    <dgm:pt modelId="{8496CB57-5735-4481-A9C0-27BC33D628D0}">
      <dgm:prSet custT="1"/>
      <dgm:spPr/>
      <dgm:t>
        <a:bodyPr/>
        <a:lstStyle/>
        <a:p>
          <a:r>
            <a:rPr lang="kk-KZ" sz="1600" b="1" dirty="0" smtClean="0">
              <a:latin typeface="Times New Roman" pitchFamily="18" charset="0"/>
              <a:cs typeface="Times New Roman" pitchFamily="18" charset="0"/>
            </a:rPr>
            <a:t>Жалға берілген кәсіпорынның мүлкін сатып алу</a:t>
          </a:r>
          <a:endParaRPr lang="ru-RU" sz="1600" b="1" dirty="0">
            <a:latin typeface="Times New Roman" pitchFamily="18" charset="0"/>
            <a:cs typeface="Times New Roman" pitchFamily="18" charset="0"/>
          </a:endParaRPr>
        </a:p>
      </dgm:t>
    </dgm:pt>
    <dgm:pt modelId="{5FF39F9A-DE31-4EDE-A9DD-61E2BA6104A4}" type="parTrans" cxnId="{6382478F-11E5-4F9F-AD4E-EA28CC021ED0}">
      <dgm:prSet/>
      <dgm:spPr/>
      <dgm:t>
        <a:bodyPr/>
        <a:lstStyle/>
        <a:p>
          <a:endParaRPr lang="ru-RU"/>
        </a:p>
      </dgm:t>
    </dgm:pt>
    <dgm:pt modelId="{550E7FC4-CCD6-41C8-8588-3219C805FBDD}" type="sibTrans" cxnId="{6382478F-11E5-4F9F-AD4E-EA28CC021ED0}">
      <dgm:prSet/>
      <dgm:spPr/>
      <dgm:t>
        <a:bodyPr/>
        <a:lstStyle/>
        <a:p>
          <a:endParaRPr lang="ru-RU"/>
        </a:p>
      </dgm:t>
    </dgm:pt>
    <dgm:pt modelId="{0154B680-B297-4A49-876E-4F8090F751A3}">
      <dgm:prSet custT="1"/>
      <dgm:spPr/>
      <dgm:t>
        <a:bodyPr/>
        <a:lstStyle/>
        <a:p>
          <a:r>
            <a:rPr lang="kk-KZ" sz="1600" b="1" dirty="0" smtClean="0">
              <a:latin typeface="Times New Roman" pitchFamily="18" charset="0"/>
              <a:cs typeface="Times New Roman" pitchFamily="18" charset="0"/>
            </a:rPr>
            <a:t>Аукцион-сатып алушыға максималды баға ұсынудан басқа талап қойылмайтын ашық сауда</a:t>
          </a:r>
          <a:endParaRPr lang="ru-RU" sz="1600" b="1" dirty="0">
            <a:latin typeface="Times New Roman" pitchFamily="18" charset="0"/>
            <a:cs typeface="Times New Roman" pitchFamily="18" charset="0"/>
          </a:endParaRPr>
        </a:p>
      </dgm:t>
    </dgm:pt>
    <dgm:pt modelId="{26F6EBCD-DF27-4FB8-B747-5BD405E31C9A}" type="parTrans" cxnId="{D748C769-508C-4816-8EB5-932829F15776}">
      <dgm:prSet/>
      <dgm:spPr/>
      <dgm:t>
        <a:bodyPr/>
        <a:lstStyle/>
        <a:p>
          <a:endParaRPr lang="ru-RU"/>
        </a:p>
      </dgm:t>
    </dgm:pt>
    <dgm:pt modelId="{6695F4CD-C187-4653-A450-D92F9AEC8BE1}" type="sibTrans" cxnId="{D748C769-508C-4816-8EB5-932829F15776}">
      <dgm:prSet/>
      <dgm:spPr/>
      <dgm:t>
        <a:bodyPr/>
        <a:lstStyle/>
        <a:p>
          <a:endParaRPr lang="ru-RU"/>
        </a:p>
      </dgm:t>
    </dgm:pt>
    <dgm:pt modelId="{FB46A398-5FCC-4DBA-9D6A-55F9645E8AE7}" type="pres">
      <dgm:prSet presAssocID="{1F7B9235-03B5-4A35-BBA5-8EED094C9416}" presName="diagram" presStyleCnt="0">
        <dgm:presLayoutVars>
          <dgm:chPref val="1"/>
          <dgm:dir/>
          <dgm:animOne val="branch"/>
          <dgm:animLvl val="lvl"/>
          <dgm:resizeHandles val="exact"/>
        </dgm:presLayoutVars>
      </dgm:prSet>
      <dgm:spPr/>
      <dgm:t>
        <a:bodyPr/>
        <a:lstStyle/>
        <a:p>
          <a:endParaRPr lang="ru-RU"/>
        </a:p>
      </dgm:t>
    </dgm:pt>
    <dgm:pt modelId="{CF70A5FF-32FE-48EC-8C1D-49C6920D6884}" type="pres">
      <dgm:prSet presAssocID="{AB33FD98-B2D7-4775-8288-DAFB9B32BC91}" presName="root1" presStyleCnt="0"/>
      <dgm:spPr/>
    </dgm:pt>
    <dgm:pt modelId="{B12AD896-666D-4D25-8E32-BF37FF1F23FB}" type="pres">
      <dgm:prSet presAssocID="{AB33FD98-B2D7-4775-8288-DAFB9B32BC91}" presName="LevelOneTextNode" presStyleLbl="node0" presStyleIdx="0" presStyleCnt="1" custScaleX="125535" custScaleY="146987" custLinFactNeighborX="-4973" custLinFactNeighborY="-80378">
        <dgm:presLayoutVars>
          <dgm:chPref val="3"/>
        </dgm:presLayoutVars>
      </dgm:prSet>
      <dgm:spPr/>
      <dgm:t>
        <a:bodyPr/>
        <a:lstStyle/>
        <a:p>
          <a:endParaRPr lang="ru-RU"/>
        </a:p>
      </dgm:t>
    </dgm:pt>
    <dgm:pt modelId="{0F09F1F2-8160-4FC4-A032-BA4937CDFAB2}" type="pres">
      <dgm:prSet presAssocID="{AB33FD98-B2D7-4775-8288-DAFB9B32BC91}" presName="level2hierChild" presStyleCnt="0"/>
      <dgm:spPr/>
    </dgm:pt>
    <dgm:pt modelId="{D195BD8C-8A41-4FEC-AA09-D0CF59E6FCCD}" type="pres">
      <dgm:prSet presAssocID="{23925F6A-ED08-4B58-9519-D0BDDED1A564}" presName="conn2-1" presStyleLbl="parChTrans1D2" presStyleIdx="0" presStyleCnt="3"/>
      <dgm:spPr/>
      <dgm:t>
        <a:bodyPr/>
        <a:lstStyle/>
        <a:p>
          <a:endParaRPr lang="ru-RU"/>
        </a:p>
      </dgm:t>
    </dgm:pt>
    <dgm:pt modelId="{26454B3C-8A0A-47B5-ABFE-72597B8F2132}" type="pres">
      <dgm:prSet presAssocID="{23925F6A-ED08-4B58-9519-D0BDDED1A564}" presName="connTx" presStyleLbl="parChTrans1D2" presStyleIdx="0" presStyleCnt="3"/>
      <dgm:spPr/>
      <dgm:t>
        <a:bodyPr/>
        <a:lstStyle/>
        <a:p>
          <a:endParaRPr lang="ru-RU"/>
        </a:p>
      </dgm:t>
    </dgm:pt>
    <dgm:pt modelId="{762BE419-B618-4C5C-AA1C-2A3DCB5A45BC}" type="pres">
      <dgm:prSet presAssocID="{21A63B90-CF80-4AB0-B5D6-DFC5E43EDC9A}" presName="root2" presStyleCnt="0"/>
      <dgm:spPr/>
    </dgm:pt>
    <dgm:pt modelId="{79A3080C-5393-4A56-9321-460FF2A1201F}" type="pres">
      <dgm:prSet presAssocID="{21A63B90-CF80-4AB0-B5D6-DFC5E43EDC9A}" presName="LevelTwoTextNode" presStyleLbl="node2" presStyleIdx="0" presStyleCnt="3" custScaleY="124742" custLinFactNeighborX="-4012" custLinFactNeighborY="55672">
        <dgm:presLayoutVars>
          <dgm:chPref val="3"/>
        </dgm:presLayoutVars>
      </dgm:prSet>
      <dgm:spPr/>
      <dgm:t>
        <a:bodyPr/>
        <a:lstStyle/>
        <a:p>
          <a:endParaRPr lang="ru-RU"/>
        </a:p>
      </dgm:t>
    </dgm:pt>
    <dgm:pt modelId="{7F006952-A636-432C-A014-04566923ADB9}" type="pres">
      <dgm:prSet presAssocID="{21A63B90-CF80-4AB0-B5D6-DFC5E43EDC9A}" presName="level3hierChild" presStyleCnt="0"/>
      <dgm:spPr/>
    </dgm:pt>
    <dgm:pt modelId="{66EB776A-7F59-485D-975D-E9D2878FA8DC}" type="pres">
      <dgm:prSet presAssocID="{701606D1-D07C-43F5-BC94-6F009404EB20}" presName="conn2-1" presStyleLbl="parChTrans1D3" presStyleIdx="0" presStyleCnt="3"/>
      <dgm:spPr/>
      <dgm:t>
        <a:bodyPr/>
        <a:lstStyle/>
        <a:p>
          <a:endParaRPr lang="ru-RU"/>
        </a:p>
      </dgm:t>
    </dgm:pt>
    <dgm:pt modelId="{DA2F1D6B-0EC9-424B-9719-28A85A72735A}" type="pres">
      <dgm:prSet presAssocID="{701606D1-D07C-43F5-BC94-6F009404EB20}" presName="connTx" presStyleLbl="parChTrans1D3" presStyleIdx="0" presStyleCnt="3"/>
      <dgm:spPr/>
      <dgm:t>
        <a:bodyPr/>
        <a:lstStyle/>
        <a:p>
          <a:endParaRPr lang="ru-RU"/>
        </a:p>
      </dgm:t>
    </dgm:pt>
    <dgm:pt modelId="{D993A219-C069-4EAC-9ED0-6252B55FFDC0}" type="pres">
      <dgm:prSet presAssocID="{5E96C128-76D3-4DD8-98A4-8C9FBBC5218D}" presName="root2" presStyleCnt="0"/>
      <dgm:spPr/>
    </dgm:pt>
    <dgm:pt modelId="{F8714669-1FE8-41B5-9859-93DC61E678EE}" type="pres">
      <dgm:prSet presAssocID="{5E96C128-76D3-4DD8-98A4-8C9FBBC5218D}" presName="LevelTwoTextNode" presStyleLbl="node3" presStyleIdx="0" presStyleCnt="3" custScaleX="144116" custScaleY="197735">
        <dgm:presLayoutVars>
          <dgm:chPref val="3"/>
        </dgm:presLayoutVars>
      </dgm:prSet>
      <dgm:spPr/>
      <dgm:t>
        <a:bodyPr/>
        <a:lstStyle/>
        <a:p>
          <a:endParaRPr lang="ru-RU"/>
        </a:p>
      </dgm:t>
    </dgm:pt>
    <dgm:pt modelId="{87F4DE9E-9C95-4730-A4E2-7402810FCD39}" type="pres">
      <dgm:prSet presAssocID="{5E96C128-76D3-4DD8-98A4-8C9FBBC5218D}" presName="level3hierChild" presStyleCnt="0"/>
      <dgm:spPr/>
    </dgm:pt>
    <dgm:pt modelId="{A5C36A12-3448-4182-9856-55FF2E926329}" type="pres">
      <dgm:prSet presAssocID="{3ADB6A75-3591-4451-924F-DB095B481819}" presName="conn2-1" presStyleLbl="parChTrans1D3" presStyleIdx="1" presStyleCnt="3"/>
      <dgm:spPr/>
      <dgm:t>
        <a:bodyPr/>
        <a:lstStyle/>
        <a:p>
          <a:endParaRPr lang="ru-RU"/>
        </a:p>
      </dgm:t>
    </dgm:pt>
    <dgm:pt modelId="{D9CDEB6D-BA66-4EFE-9AFE-77FCE485EC9C}" type="pres">
      <dgm:prSet presAssocID="{3ADB6A75-3591-4451-924F-DB095B481819}" presName="connTx" presStyleLbl="parChTrans1D3" presStyleIdx="1" presStyleCnt="3"/>
      <dgm:spPr/>
      <dgm:t>
        <a:bodyPr/>
        <a:lstStyle/>
        <a:p>
          <a:endParaRPr lang="ru-RU"/>
        </a:p>
      </dgm:t>
    </dgm:pt>
    <dgm:pt modelId="{32B29A81-1625-49C0-BFF9-7A291EC5D512}" type="pres">
      <dgm:prSet presAssocID="{1268E4E2-6FB4-4104-8B2D-890E38AE6DEE}" presName="root2" presStyleCnt="0"/>
      <dgm:spPr/>
    </dgm:pt>
    <dgm:pt modelId="{2E66F141-5969-45F5-ADE5-50C3C329B5CF}" type="pres">
      <dgm:prSet presAssocID="{1268E4E2-6FB4-4104-8B2D-890E38AE6DEE}" presName="LevelTwoTextNode" presStyleLbl="node3" presStyleIdx="1" presStyleCnt="3" custScaleX="148600" custScaleY="210493" custLinFactNeighborX="16029" custLinFactNeighborY="14016">
        <dgm:presLayoutVars>
          <dgm:chPref val="3"/>
        </dgm:presLayoutVars>
      </dgm:prSet>
      <dgm:spPr/>
      <dgm:t>
        <a:bodyPr/>
        <a:lstStyle/>
        <a:p>
          <a:endParaRPr lang="ru-RU"/>
        </a:p>
      </dgm:t>
    </dgm:pt>
    <dgm:pt modelId="{47EE9AE5-9563-4F08-B457-006BC4F19BAF}" type="pres">
      <dgm:prSet presAssocID="{1268E4E2-6FB4-4104-8B2D-890E38AE6DEE}" presName="level3hierChild" presStyleCnt="0"/>
      <dgm:spPr/>
    </dgm:pt>
    <dgm:pt modelId="{F8A65068-354D-421D-9822-26EF8AB5328C}" type="pres">
      <dgm:prSet presAssocID="{26F6EBCD-DF27-4FB8-B747-5BD405E31C9A}" presName="conn2-1" presStyleLbl="parChTrans1D3" presStyleIdx="2" presStyleCnt="3"/>
      <dgm:spPr/>
      <dgm:t>
        <a:bodyPr/>
        <a:lstStyle/>
        <a:p>
          <a:endParaRPr lang="ru-RU"/>
        </a:p>
      </dgm:t>
    </dgm:pt>
    <dgm:pt modelId="{1CF9471E-1FE2-4744-AFA3-3E16F4A47C22}" type="pres">
      <dgm:prSet presAssocID="{26F6EBCD-DF27-4FB8-B747-5BD405E31C9A}" presName="connTx" presStyleLbl="parChTrans1D3" presStyleIdx="2" presStyleCnt="3"/>
      <dgm:spPr/>
      <dgm:t>
        <a:bodyPr/>
        <a:lstStyle/>
        <a:p>
          <a:endParaRPr lang="ru-RU"/>
        </a:p>
      </dgm:t>
    </dgm:pt>
    <dgm:pt modelId="{3D26D909-AE46-4D5E-9B75-30A73DC5B988}" type="pres">
      <dgm:prSet presAssocID="{0154B680-B297-4A49-876E-4F8090F751A3}" presName="root2" presStyleCnt="0"/>
      <dgm:spPr/>
    </dgm:pt>
    <dgm:pt modelId="{AFC9873E-8069-480D-818D-433713B04CE0}" type="pres">
      <dgm:prSet presAssocID="{0154B680-B297-4A49-876E-4F8090F751A3}" presName="LevelTwoTextNode" presStyleLbl="node3" presStyleIdx="2" presStyleCnt="3" custScaleX="137545" custScaleY="125636" custLinFactNeighborX="5120" custLinFactNeighborY="67945">
        <dgm:presLayoutVars>
          <dgm:chPref val="3"/>
        </dgm:presLayoutVars>
      </dgm:prSet>
      <dgm:spPr/>
      <dgm:t>
        <a:bodyPr/>
        <a:lstStyle/>
        <a:p>
          <a:endParaRPr lang="ru-RU"/>
        </a:p>
      </dgm:t>
    </dgm:pt>
    <dgm:pt modelId="{6E315EE4-7DD3-421F-A5AA-57EAB9684FD5}" type="pres">
      <dgm:prSet presAssocID="{0154B680-B297-4A49-876E-4F8090F751A3}" presName="level3hierChild" presStyleCnt="0"/>
      <dgm:spPr/>
    </dgm:pt>
    <dgm:pt modelId="{7C0A20DB-0251-4809-9046-8D4297DCF84B}" type="pres">
      <dgm:prSet presAssocID="{F3B00227-F15B-44B9-B8D6-01F41925AD2A}" presName="conn2-1" presStyleLbl="parChTrans1D2" presStyleIdx="1" presStyleCnt="3"/>
      <dgm:spPr/>
      <dgm:t>
        <a:bodyPr/>
        <a:lstStyle/>
        <a:p>
          <a:endParaRPr lang="ru-RU"/>
        </a:p>
      </dgm:t>
    </dgm:pt>
    <dgm:pt modelId="{E835ED61-F105-4C9E-A0D0-65910240F9FD}" type="pres">
      <dgm:prSet presAssocID="{F3B00227-F15B-44B9-B8D6-01F41925AD2A}" presName="connTx" presStyleLbl="parChTrans1D2" presStyleIdx="1" presStyleCnt="3"/>
      <dgm:spPr/>
      <dgm:t>
        <a:bodyPr/>
        <a:lstStyle/>
        <a:p>
          <a:endParaRPr lang="ru-RU"/>
        </a:p>
      </dgm:t>
    </dgm:pt>
    <dgm:pt modelId="{F276E809-490B-470F-88F5-83F223DA3C8C}" type="pres">
      <dgm:prSet presAssocID="{0102881E-A006-42E9-9913-0D88CF7EB505}" presName="root2" presStyleCnt="0"/>
      <dgm:spPr/>
    </dgm:pt>
    <dgm:pt modelId="{748DECF6-F096-4A4C-9549-63FEAFE17B40}" type="pres">
      <dgm:prSet presAssocID="{0102881E-A006-42E9-9913-0D88CF7EB505}" presName="LevelTwoTextNode" presStyleLbl="node2" presStyleIdx="1" presStyleCnt="3" custScaleY="96971" custLinFactY="-105728" custLinFactNeighborX="-2153" custLinFactNeighborY="-200000">
        <dgm:presLayoutVars>
          <dgm:chPref val="3"/>
        </dgm:presLayoutVars>
      </dgm:prSet>
      <dgm:spPr/>
      <dgm:t>
        <a:bodyPr/>
        <a:lstStyle/>
        <a:p>
          <a:endParaRPr lang="ru-RU"/>
        </a:p>
      </dgm:t>
    </dgm:pt>
    <dgm:pt modelId="{9903FA15-1765-4B39-AC50-72F9E30CDC43}" type="pres">
      <dgm:prSet presAssocID="{0102881E-A006-42E9-9913-0D88CF7EB505}" presName="level3hierChild" presStyleCnt="0"/>
      <dgm:spPr/>
    </dgm:pt>
    <dgm:pt modelId="{3BD01110-C6BA-4594-85B3-E3E8F927DB18}" type="pres">
      <dgm:prSet presAssocID="{5FF39F9A-DE31-4EDE-A9DD-61E2BA6104A4}" presName="conn2-1" presStyleLbl="parChTrans1D2" presStyleIdx="2" presStyleCnt="3"/>
      <dgm:spPr/>
      <dgm:t>
        <a:bodyPr/>
        <a:lstStyle/>
        <a:p>
          <a:endParaRPr lang="ru-RU"/>
        </a:p>
      </dgm:t>
    </dgm:pt>
    <dgm:pt modelId="{903554F0-C9ED-4118-A56B-D0B167516D76}" type="pres">
      <dgm:prSet presAssocID="{5FF39F9A-DE31-4EDE-A9DD-61E2BA6104A4}" presName="connTx" presStyleLbl="parChTrans1D2" presStyleIdx="2" presStyleCnt="3"/>
      <dgm:spPr/>
      <dgm:t>
        <a:bodyPr/>
        <a:lstStyle/>
        <a:p>
          <a:endParaRPr lang="ru-RU"/>
        </a:p>
      </dgm:t>
    </dgm:pt>
    <dgm:pt modelId="{337C4EB7-ADB9-4D9B-B1E7-86752264D79C}" type="pres">
      <dgm:prSet presAssocID="{8496CB57-5735-4481-A9C0-27BC33D628D0}" presName="root2" presStyleCnt="0"/>
      <dgm:spPr/>
    </dgm:pt>
    <dgm:pt modelId="{63DFA821-05AC-4666-9559-2BFBBB857C0D}" type="pres">
      <dgm:prSet presAssocID="{8496CB57-5735-4481-A9C0-27BC33D628D0}" presName="LevelTwoTextNode" presStyleLbl="node2" presStyleIdx="2" presStyleCnt="3" custScaleY="141100" custLinFactNeighborX="-6601" custLinFactNeighborY="-27492">
        <dgm:presLayoutVars>
          <dgm:chPref val="3"/>
        </dgm:presLayoutVars>
      </dgm:prSet>
      <dgm:spPr/>
      <dgm:t>
        <a:bodyPr/>
        <a:lstStyle/>
        <a:p>
          <a:endParaRPr lang="ru-RU"/>
        </a:p>
      </dgm:t>
    </dgm:pt>
    <dgm:pt modelId="{B4FAA318-52DC-48C0-9370-817ADB6D1FFF}" type="pres">
      <dgm:prSet presAssocID="{8496CB57-5735-4481-A9C0-27BC33D628D0}" presName="level3hierChild" presStyleCnt="0"/>
      <dgm:spPr/>
    </dgm:pt>
  </dgm:ptLst>
  <dgm:cxnLst>
    <dgm:cxn modelId="{89A131BD-80B9-4170-AA55-692406D98F81}" type="presOf" srcId="{AB33FD98-B2D7-4775-8288-DAFB9B32BC91}" destId="{B12AD896-666D-4D25-8E32-BF37FF1F23FB}" srcOrd="0" destOrd="0" presId="urn:microsoft.com/office/officeart/2005/8/layout/hierarchy2"/>
    <dgm:cxn modelId="{91A932A0-D5BA-490F-B4E4-CFA90E078F88}" type="presOf" srcId="{21A63B90-CF80-4AB0-B5D6-DFC5E43EDC9A}" destId="{79A3080C-5393-4A56-9321-460FF2A1201F}" srcOrd="0" destOrd="0" presId="urn:microsoft.com/office/officeart/2005/8/layout/hierarchy2"/>
    <dgm:cxn modelId="{74F4A00C-09A3-4AC8-AAE6-B7E5FF263C43}" type="presOf" srcId="{1F7B9235-03B5-4A35-BBA5-8EED094C9416}" destId="{FB46A398-5FCC-4DBA-9D6A-55F9645E8AE7}" srcOrd="0" destOrd="0" presId="urn:microsoft.com/office/officeart/2005/8/layout/hierarchy2"/>
    <dgm:cxn modelId="{830FEEAB-A291-4616-B978-92BAE0F4C750}" srcId="{AB33FD98-B2D7-4775-8288-DAFB9B32BC91}" destId="{0102881E-A006-42E9-9913-0D88CF7EB505}" srcOrd="1" destOrd="0" parTransId="{F3B00227-F15B-44B9-B8D6-01F41925AD2A}" sibTransId="{8D857C2C-A338-4E13-8A48-0A393DBD86A1}"/>
    <dgm:cxn modelId="{BF1D4FE3-113D-4B98-B5E5-CD307BBA65B6}" type="presOf" srcId="{23925F6A-ED08-4B58-9519-D0BDDED1A564}" destId="{D195BD8C-8A41-4FEC-AA09-D0CF59E6FCCD}" srcOrd="0" destOrd="0" presId="urn:microsoft.com/office/officeart/2005/8/layout/hierarchy2"/>
    <dgm:cxn modelId="{7AF44CA7-64A2-4DD5-9A63-DD880FE639E9}" srcId="{21A63B90-CF80-4AB0-B5D6-DFC5E43EDC9A}" destId="{5E96C128-76D3-4DD8-98A4-8C9FBBC5218D}" srcOrd="0" destOrd="0" parTransId="{701606D1-D07C-43F5-BC94-6F009404EB20}" sibTransId="{FD1C3F59-3CBF-42CB-914B-D27F8CDB90E4}"/>
    <dgm:cxn modelId="{D3C9A645-0216-4ADA-8BBA-A0B347E03B52}" type="presOf" srcId="{26F6EBCD-DF27-4FB8-B747-5BD405E31C9A}" destId="{1CF9471E-1FE2-4744-AFA3-3E16F4A47C22}" srcOrd="1" destOrd="0" presId="urn:microsoft.com/office/officeart/2005/8/layout/hierarchy2"/>
    <dgm:cxn modelId="{323C3969-2B60-4AC9-AA02-95780C0BEAA7}" type="presOf" srcId="{701606D1-D07C-43F5-BC94-6F009404EB20}" destId="{DA2F1D6B-0EC9-424B-9719-28A85A72735A}" srcOrd="1" destOrd="0" presId="urn:microsoft.com/office/officeart/2005/8/layout/hierarchy2"/>
    <dgm:cxn modelId="{6382478F-11E5-4F9F-AD4E-EA28CC021ED0}" srcId="{AB33FD98-B2D7-4775-8288-DAFB9B32BC91}" destId="{8496CB57-5735-4481-A9C0-27BC33D628D0}" srcOrd="2" destOrd="0" parTransId="{5FF39F9A-DE31-4EDE-A9DD-61E2BA6104A4}" sibTransId="{550E7FC4-CCD6-41C8-8588-3219C805FBDD}"/>
    <dgm:cxn modelId="{85D81FC9-B5A8-4C24-909C-9DFCCAC7EC51}" srcId="{AB33FD98-B2D7-4775-8288-DAFB9B32BC91}" destId="{21A63B90-CF80-4AB0-B5D6-DFC5E43EDC9A}" srcOrd="0" destOrd="0" parTransId="{23925F6A-ED08-4B58-9519-D0BDDED1A564}" sibTransId="{5C582C9C-81BD-402B-B2BD-F74F81D17C1F}"/>
    <dgm:cxn modelId="{775D71C9-2FFC-479D-8D8F-B917E70309C8}" type="presOf" srcId="{5FF39F9A-DE31-4EDE-A9DD-61E2BA6104A4}" destId="{903554F0-C9ED-4118-A56B-D0B167516D76}" srcOrd="1" destOrd="0" presId="urn:microsoft.com/office/officeart/2005/8/layout/hierarchy2"/>
    <dgm:cxn modelId="{E5E73E4B-C7FB-4B91-BDEE-76EDA26AF837}" type="presOf" srcId="{5FF39F9A-DE31-4EDE-A9DD-61E2BA6104A4}" destId="{3BD01110-C6BA-4594-85B3-E3E8F927DB18}" srcOrd="0" destOrd="0" presId="urn:microsoft.com/office/officeart/2005/8/layout/hierarchy2"/>
    <dgm:cxn modelId="{DA269336-277B-4A5A-AC17-6886D5317F22}" type="presOf" srcId="{1268E4E2-6FB4-4104-8B2D-890E38AE6DEE}" destId="{2E66F141-5969-45F5-ADE5-50C3C329B5CF}" srcOrd="0" destOrd="0" presId="urn:microsoft.com/office/officeart/2005/8/layout/hierarchy2"/>
    <dgm:cxn modelId="{E7F29707-5B5C-40E8-8291-0D85D40BDA06}" type="presOf" srcId="{F3B00227-F15B-44B9-B8D6-01F41925AD2A}" destId="{7C0A20DB-0251-4809-9046-8D4297DCF84B}" srcOrd="0" destOrd="0" presId="urn:microsoft.com/office/officeart/2005/8/layout/hierarchy2"/>
    <dgm:cxn modelId="{33827CE7-67F7-43B4-A5C9-F40D2D909D95}" type="presOf" srcId="{3ADB6A75-3591-4451-924F-DB095B481819}" destId="{D9CDEB6D-BA66-4EFE-9AFE-77FCE485EC9C}" srcOrd="1" destOrd="0" presId="urn:microsoft.com/office/officeart/2005/8/layout/hierarchy2"/>
    <dgm:cxn modelId="{81AD1200-8718-4519-958A-D173790C5840}" type="presOf" srcId="{8496CB57-5735-4481-A9C0-27BC33D628D0}" destId="{63DFA821-05AC-4666-9559-2BFBBB857C0D}" srcOrd="0" destOrd="0" presId="urn:microsoft.com/office/officeart/2005/8/layout/hierarchy2"/>
    <dgm:cxn modelId="{AC74E188-24BC-4405-807D-D591BFF2E0A3}" type="presOf" srcId="{F3B00227-F15B-44B9-B8D6-01F41925AD2A}" destId="{E835ED61-F105-4C9E-A0D0-65910240F9FD}" srcOrd="1" destOrd="0" presId="urn:microsoft.com/office/officeart/2005/8/layout/hierarchy2"/>
    <dgm:cxn modelId="{7489C1E3-785E-4325-84C3-6A0AB45BA816}" type="presOf" srcId="{23925F6A-ED08-4B58-9519-D0BDDED1A564}" destId="{26454B3C-8A0A-47B5-ABFE-72597B8F2132}" srcOrd="1" destOrd="0" presId="urn:microsoft.com/office/officeart/2005/8/layout/hierarchy2"/>
    <dgm:cxn modelId="{14F4F2F4-4381-4086-8807-E36256575D09}" srcId="{1F7B9235-03B5-4A35-BBA5-8EED094C9416}" destId="{AB33FD98-B2D7-4775-8288-DAFB9B32BC91}" srcOrd="0" destOrd="0" parTransId="{9E00ED9A-A131-465C-A2AC-56E5E50A322D}" sibTransId="{51EF1EB3-CADC-4433-B095-DA87B60ACFDC}"/>
    <dgm:cxn modelId="{68329062-2C71-4454-8440-F6967BB1B925}" type="presOf" srcId="{5E96C128-76D3-4DD8-98A4-8C9FBBC5218D}" destId="{F8714669-1FE8-41B5-9859-93DC61E678EE}" srcOrd="0" destOrd="0" presId="urn:microsoft.com/office/officeart/2005/8/layout/hierarchy2"/>
    <dgm:cxn modelId="{D748C769-508C-4816-8EB5-932829F15776}" srcId="{21A63B90-CF80-4AB0-B5D6-DFC5E43EDC9A}" destId="{0154B680-B297-4A49-876E-4F8090F751A3}" srcOrd="2" destOrd="0" parTransId="{26F6EBCD-DF27-4FB8-B747-5BD405E31C9A}" sibTransId="{6695F4CD-C187-4653-A450-D92F9AEC8BE1}"/>
    <dgm:cxn modelId="{1DD0B646-610F-4425-B141-71D6D01ACB00}" type="presOf" srcId="{3ADB6A75-3591-4451-924F-DB095B481819}" destId="{A5C36A12-3448-4182-9856-55FF2E926329}" srcOrd="0" destOrd="0" presId="urn:microsoft.com/office/officeart/2005/8/layout/hierarchy2"/>
    <dgm:cxn modelId="{594195D7-3D13-4F6E-9F85-AFB2262E44E3}" type="presOf" srcId="{26F6EBCD-DF27-4FB8-B747-5BD405E31C9A}" destId="{F8A65068-354D-421D-9822-26EF8AB5328C}" srcOrd="0" destOrd="0" presId="urn:microsoft.com/office/officeart/2005/8/layout/hierarchy2"/>
    <dgm:cxn modelId="{1F841A0B-53D9-40E9-B325-0C89167DC9B4}" srcId="{21A63B90-CF80-4AB0-B5D6-DFC5E43EDC9A}" destId="{1268E4E2-6FB4-4104-8B2D-890E38AE6DEE}" srcOrd="1" destOrd="0" parTransId="{3ADB6A75-3591-4451-924F-DB095B481819}" sibTransId="{FE4484D9-B3DD-4C36-A967-DC4CE71FD2C6}"/>
    <dgm:cxn modelId="{E24FD966-486D-46B3-B057-59FD4A2E8C55}" type="presOf" srcId="{0102881E-A006-42E9-9913-0D88CF7EB505}" destId="{748DECF6-F096-4A4C-9549-63FEAFE17B40}" srcOrd="0" destOrd="0" presId="urn:microsoft.com/office/officeart/2005/8/layout/hierarchy2"/>
    <dgm:cxn modelId="{FE97B55F-43FD-4A1D-886B-4D60248DE509}" type="presOf" srcId="{0154B680-B297-4A49-876E-4F8090F751A3}" destId="{AFC9873E-8069-480D-818D-433713B04CE0}" srcOrd="0" destOrd="0" presId="urn:microsoft.com/office/officeart/2005/8/layout/hierarchy2"/>
    <dgm:cxn modelId="{2DC99068-9C87-4268-A29E-19B8034F0F2F}" type="presOf" srcId="{701606D1-D07C-43F5-BC94-6F009404EB20}" destId="{66EB776A-7F59-485D-975D-E9D2878FA8DC}" srcOrd="0" destOrd="0" presId="urn:microsoft.com/office/officeart/2005/8/layout/hierarchy2"/>
    <dgm:cxn modelId="{E108E508-7E99-40A8-B031-3B122B6845C2}" type="presParOf" srcId="{FB46A398-5FCC-4DBA-9D6A-55F9645E8AE7}" destId="{CF70A5FF-32FE-48EC-8C1D-49C6920D6884}" srcOrd="0" destOrd="0" presId="urn:microsoft.com/office/officeart/2005/8/layout/hierarchy2"/>
    <dgm:cxn modelId="{65CC420B-D5FF-4EF0-9203-229B41171E8B}" type="presParOf" srcId="{CF70A5FF-32FE-48EC-8C1D-49C6920D6884}" destId="{B12AD896-666D-4D25-8E32-BF37FF1F23FB}" srcOrd="0" destOrd="0" presId="urn:microsoft.com/office/officeart/2005/8/layout/hierarchy2"/>
    <dgm:cxn modelId="{C0F7F12F-289A-41A0-AE5D-5DE214D4EB54}" type="presParOf" srcId="{CF70A5FF-32FE-48EC-8C1D-49C6920D6884}" destId="{0F09F1F2-8160-4FC4-A032-BA4937CDFAB2}" srcOrd="1" destOrd="0" presId="urn:microsoft.com/office/officeart/2005/8/layout/hierarchy2"/>
    <dgm:cxn modelId="{D290C992-9FF5-40AA-93C4-5C6A9ED04938}" type="presParOf" srcId="{0F09F1F2-8160-4FC4-A032-BA4937CDFAB2}" destId="{D195BD8C-8A41-4FEC-AA09-D0CF59E6FCCD}" srcOrd="0" destOrd="0" presId="urn:microsoft.com/office/officeart/2005/8/layout/hierarchy2"/>
    <dgm:cxn modelId="{B5C8A37A-AEB2-4441-8947-C83A8D12CC13}" type="presParOf" srcId="{D195BD8C-8A41-4FEC-AA09-D0CF59E6FCCD}" destId="{26454B3C-8A0A-47B5-ABFE-72597B8F2132}" srcOrd="0" destOrd="0" presId="urn:microsoft.com/office/officeart/2005/8/layout/hierarchy2"/>
    <dgm:cxn modelId="{DC4754A5-178B-422C-A6F5-1D4EC21680D0}" type="presParOf" srcId="{0F09F1F2-8160-4FC4-A032-BA4937CDFAB2}" destId="{762BE419-B618-4C5C-AA1C-2A3DCB5A45BC}" srcOrd="1" destOrd="0" presId="urn:microsoft.com/office/officeart/2005/8/layout/hierarchy2"/>
    <dgm:cxn modelId="{DD606CAA-EF92-44D1-8AC8-D6B5786ECB18}" type="presParOf" srcId="{762BE419-B618-4C5C-AA1C-2A3DCB5A45BC}" destId="{79A3080C-5393-4A56-9321-460FF2A1201F}" srcOrd="0" destOrd="0" presId="urn:microsoft.com/office/officeart/2005/8/layout/hierarchy2"/>
    <dgm:cxn modelId="{120851D6-D58C-4089-94B1-D34B7FB60A09}" type="presParOf" srcId="{762BE419-B618-4C5C-AA1C-2A3DCB5A45BC}" destId="{7F006952-A636-432C-A014-04566923ADB9}" srcOrd="1" destOrd="0" presId="urn:microsoft.com/office/officeart/2005/8/layout/hierarchy2"/>
    <dgm:cxn modelId="{9F8A3043-4E4E-4B70-A51C-8B413B60072F}" type="presParOf" srcId="{7F006952-A636-432C-A014-04566923ADB9}" destId="{66EB776A-7F59-485D-975D-E9D2878FA8DC}" srcOrd="0" destOrd="0" presId="urn:microsoft.com/office/officeart/2005/8/layout/hierarchy2"/>
    <dgm:cxn modelId="{ABF8E0FE-C813-454E-8013-86A715D557A8}" type="presParOf" srcId="{66EB776A-7F59-485D-975D-E9D2878FA8DC}" destId="{DA2F1D6B-0EC9-424B-9719-28A85A72735A}" srcOrd="0" destOrd="0" presId="urn:microsoft.com/office/officeart/2005/8/layout/hierarchy2"/>
    <dgm:cxn modelId="{D7EB0F07-ACC7-4B00-B5CE-11742476F7A2}" type="presParOf" srcId="{7F006952-A636-432C-A014-04566923ADB9}" destId="{D993A219-C069-4EAC-9ED0-6252B55FFDC0}" srcOrd="1" destOrd="0" presId="urn:microsoft.com/office/officeart/2005/8/layout/hierarchy2"/>
    <dgm:cxn modelId="{5D1C4B8B-8AD2-455B-A84F-15D7B386F39E}" type="presParOf" srcId="{D993A219-C069-4EAC-9ED0-6252B55FFDC0}" destId="{F8714669-1FE8-41B5-9859-93DC61E678EE}" srcOrd="0" destOrd="0" presId="urn:microsoft.com/office/officeart/2005/8/layout/hierarchy2"/>
    <dgm:cxn modelId="{00CE874B-6CEE-498B-906C-C38D0211FDF3}" type="presParOf" srcId="{D993A219-C069-4EAC-9ED0-6252B55FFDC0}" destId="{87F4DE9E-9C95-4730-A4E2-7402810FCD39}" srcOrd="1" destOrd="0" presId="urn:microsoft.com/office/officeart/2005/8/layout/hierarchy2"/>
    <dgm:cxn modelId="{A0865D71-C5C7-43FD-AD73-88C67FF14BC7}" type="presParOf" srcId="{7F006952-A636-432C-A014-04566923ADB9}" destId="{A5C36A12-3448-4182-9856-55FF2E926329}" srcOrd="2" destOrd="0" presId="urn:microsoft.com/office/officeart/2005/8/layout/hierarchy2"/>
    <dgm:cxn modelId="{FB918711-42AD-4CEA-B7C3-D6317303E243}" type="presParOf" srcId="{A5C36A12-3448-4182-9856-55FF2E926329}" destId="{D9CDEB6D-BA66-4EFE-9AFE-77FCE485EC9C}" srcOrd="0" destOrd="0" presId="urn:microsoft.com/office/officeart/2005/8/layout/hierarchy2"/>
    <dgm:cxn modelId="{8C613ED4-3B16-4DB7-9BB1-8BAB763A8ED2}" type="presParOf" srcId="{7F006952-A636-432C-A014-04566923ADB9}" destId="{32B29A81-1625-49C0-BFF9-7A291EC5D512}" srcOrd="3" destOrd="0" presId="urn:microsoft.com/office/officeart/2005/8/layout/hierarchy2"/>
    <dgm:cxn modelId="{9866915B-9B18-4456-ACC5-4FFBD3AB6329}" type="presParOf" srcId="{32B29A81-1625-49C0-BFF9-7A291EC5D512}" destId="{2E66F141-5969-45F5-ADE5-50C3C329B5CF}" srcOrd="0" destOrd="0" presId="urn:microsoft.com/office/officeart/2005/8/layout/hierarchy2"/>
    <dgm:cxn modelId="{DC4055F2-75E0-43AC-94C0-5B4F6D5C8A3B}" type="presParOf" srcId="{32B29A81-1625-49C0-BFF9-7A291EC5D512}" destId="{47EE9AE5-9563-4F08-B457-006BC4F19BAF}" srcOrd="1" destOrd="0" presId="urn:microsoft.com/office/officeart/2005/8/layout/hierarchy2"/>
    <dgm:cxn modelId="{94E81530-737F-43AE-AE54-EEB294DB4045}" type="presParOf" srcId="{7F006952-A636-432C-A014-04566923ADB9}" destId="{F8A65068-354D-421D-9822-26EF8AB5328C}" srcOrd="4" destOrd="0" presId="urn:microsoft.com/office/officeart/2005/8/layout/hierarchy2"/>
    <dgm:cxn modelId="{49C19C48-44C1-485A-8565-9C1FD966EB5C}" type="presParOf" srcId="{F8A65068-354D-421D-9822-26EF8AB5328C}" destId="{1CF9471E-1FE2-4744-AFA3-3E16F4A47C22}" srcOrd="0" destOrd="0" presId="urn:microsoft.com/office/officeart/2005/8/layout/hierarchy2"/>
    <dgm:cxn modelId="{CBEA3C69-FEFA-45E3-A708-458D5C1DAF1F}" type="presParOf" srcId="{7F006952-A636-432C-A014-04566923ADB9}" destId="{3D26D909-AE46-4D5E-9B75-30A73DC5B988}" srcOrd="5" destOrd="0" presId="urn:microsoft.com/office/officeart/2005/8/layout/hierarchy2"/>
    <dgm:cxn modelId="{DB9816BE-F5C2-4C06-BE92-C37C57D8CAA6}" type="presParOf" srcId="{3D26D909-AE46-4D5E-9B75-30A73DC5B988}" destId="{AFC9873E-8069-480D-818D-433713B04CE0}" srcOrd="0" destOrd="0" presId="urn:microsoft.com/office/officeart/2005/8/layout/hierarchy2"/>
    <dgm:cxn modelId="{7E3A41B4-2ABE-4607-B061-FC1FDB188F67}" type="presParOf" srcId="{3D26D909-AE46-4D5E-9B75-30A73DC5B988}" destId="{6E315EE4-7DD3-421F-A5AA-57EAB9684FD5}" srcOrd="1" destOrd="0" presId="urn:microsoft.com/office/officeart/2005/8/layout/hierarchy2"/>
    <dgm:cxn modelId="{DB116894-0F33-4E41-8263-CF40B14AF9E8}" type="presParOf" srcId="{0F09F1F2-8160-4FC4-A032-BA4937CDFAB2}" destId="{7C0A20DB-0251-4809-9046-8D4297DCF84B}" srcOrd="2" destOrd="0" presId="urn:microsoft.com/office/officeart/2005/8/layout/hierarchy2"/>
    <dgm:cxn modelId="{0F7E6C14-3DD1-4122-AE2C-5A9174F4FEA1}" type="presParOf" srcId="{7C0A20DB-0251-4809-9046-8D4297DCF84B}" destId="{E835ED61-F105-4C9E-A0D0-65910240F9FD}" srcOrd="0" destOrd="0" presId="urn:microsoft.com/office/officeart/2005/8/layout/hierarchy2"/>
    <dgm:cxn modelId="{B338A71A-8865-4F55-AF5A-94B56BB062BE}" type="presParOf" srcId="{0F09F1F2-8160-4FC4-A032-BA4937CDFAB2}" destId="{F276E809-490B-470F-88F5-83F223DA3C8C}" srcOrd="3" destOrd="0" presId="urn:microsoft.com/office/officeart/2005/8/layout/hierarchy2"/>
    <dgm:cxn modelId="{CF104567-E7BD-4700-8728-FF5B3D644333}" type="presParOf" srcId="{F276E809-490B-470F-88F5-83F223DA3C8C}" destId="{748DECF6-F096-4A4C-9549-63FEAFE17B40}" srcOrd="0" destOrd="0" presId="urn:microsoft.com/office/officeart/2005/8/layout/hierarchy2"/>
    <dgm:cxn modelId="{14348882-75D9-4EEC-93CA-C06FFBE4543B}" type="presParOf" srcId="{F276E809-490B-470F-88F5-83F223DA3C8C}" destId="{9903FA15-1765-4B39-AC50-72F9E30CDC43}" srcOrd="1" destOrd="0" presId="urn:microsoft.com/office/officeart/2005/8/layout/hierarchy2"/>
    <dgm:cxn modelId="{10D6A22C-C970-4028-8B92-CDEE1B6EA383}" type="presParOf" srcId="{0F09F1F2-8160-4FC4-A032-BA4937CDFAB2}" destId="{3BD01110-C6BA-4594-85B3-E3E8F927DB18}" srcOrd="4" destOrd="0" presId="urn:microsoft.com/office/officeart/2005/8/layout/hierarchy2"/>
    <dgm:cxn modelId="{E6B92162-E7A5-43C9-92DC-314A407DCDB1}" type="presParOf" srcId="{3BD01110-C6BA-4594-85B3-E3E8F927DB18}" destId="{903554F0-C9ED-4118-A56B-D0B167516D76}" srcOrd="0" destOrd="0" presId="urn:microsoft.com/office/officeart/2005/8/layout/hierarchy2"/>
    <dgm:cxn modelId="{697EB256-A2C3-479C-8D19-0D681D92B451}" type="presParOf" srcId="{0F09F1F2-8160-4FC4-A032-BA4937CDFAB2}" destId="{337C4EB7-ADB9-4D9B-B1E7-86752264D79C}" srcOrd="5" destOrd="0" presId="urn:microsoft.com/office/officeart/2005/8/layout/hierarchy2"/>
    <dgm:cxn modelId="{A44F7263-8E7B-4CE4-8A61-B54CE8575E14}" type="presParOf" srcId="{337C4EB7-ADB9-4D9B-B1E7-86752264D79C}" destId="{63DFA821-05AC-4666-9559-2BFBBB857C0D}" srcOrd="0" destOrd="0" presId="urn:microsoft.com/office/officeart/2005/8/layout/hierarchy2"/>
    <dgm:cxn modelId="{1D223A5E-A091-4246-A997-DDF2C1D4E4E9}" type="presParOf" srcId="{337C4EB7-ADB9-4D9B-B1E7-86752264D79C}" destId="{B4FAA318-52DC-48C0-9370-817ADB6D1FF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6E102A-6F07-4990-92E1-9E6E3ABE7EE1}" type="doc">
      <dgm:prSet loTypeId="urn:microsoft.com/office/officeart/2005/8/layout/vProcess5" loCatId="process" qsTypeId="urn:microsoft.com/office/officeart/2005/8/quickstyle/simple3" qsCatId="simple" csTypeId="urn:microsoft.com/office/officeart/2005/8/colors/accent1_2" csCatId="accent1" phldr="1"/>
      <dgm:spPr/>
      <dgm:t>
        <a:bodyPr/>
        <a:lstStyle/>
        <a:p>
          <a:endParaRPr lang="ru-RU"/>
        </a:p>
      </dgm:t>
    </dgm:pt>
    <dgm:pt modelId="{4E88249E-287E-4C49-83DC-32502BC694F1}">
      <dgm:prSet custT="1"/>
      <dgm:spPr/>
      <dgm:t>
        <a:bodyPr/>
        <a:lstStyle/>
        <a:p>
          <a:pPr algn="ctr" rtl="0"/>
          <a:r>
            <a:rPr lang="kk-KZ" sz="3200" b="1" dirty="0" smtClean="0">
              <a:latin typeface="Times New Roman" pitchFamily="18" charset="0"/>
              <a:cs typeface="Times New Roman" pitchFamily="18" charset="0"/>
            </a:rPr>
            <a:t>Жекешелендіру түрлері</a:t>
          </a:r>
          <a:endParaRPr lang="ru-RU" sz="3200" b="1" dirty="0">
            <a:latin typeface="Times New Roman" pitchFamily="18" charset="0"/>
            <a:cs typeface="Times New Roman" pitchFamily="18" charset="0"/>
          </a:endParaRPr>
        </a:p>
      </dgm:t>
    </dgm:pt>
    <dgm:pt modelId="{CB08229A-C00B-4C15-8496-14EABC9C4902}" type="parTrans" cxnId="{FA7DE29A-CC79-44AF-8046-F4FE52016E6B}">
      <dgm:prSet/>
      <dgm:spPr/>
      <dgm:t>
        <a:bodyPr/>
        <a:lstStyle/>
        <a:p>
          <a:endParaRPr lang="ru-RU"/>
        </a:p>
      </dgm:t>
    </dgm:pt>
    <dgm:pt modelId="{CAEF523A-ADA7-437D-9BDD-4882C7E570A4}" type="sibTrans" cxnId="{FA7DE29A-CC79-44AF-8046-F4FE52016E6B}">
      <dgm:prSet/>
      <dgm:spPr/>
      <dgm:t>
        <a:bodyPr/>
        <a:lstStyle/>
        <a:p>
          <a:endParaRPr lang="ru-RU"/>
        </a:p>
      </dgm:t>
    </dgm:pt>
    <dgm:pt modelId="{213FC503-9E3C-4A37-96F3-6A17ACFA5A67}">
      <dgm:prSet custT="1"/>
      <dgm:spPr/>
      <dgm:t>
        <a:bodyPr/>
        <a:lstStyle/>
        <a:p>
          <a:pPr algn="just" rtl="0"/>
          <a:r>
            <a:rPr lang="kk-KZ" sz="2400" b="1" u="sng" dirty="0" smtClean="0">
              <a:latin typeface="Times New Roman" pitchFamily="18" charset="0"/>
              <a:cs typeface="Times New Roman" pitchFamily="18" charset="0"/>
            </a:rPr>
            <a:t>Кіші  жекешелендіру</a:t>
          </a:r>
          <a:r>
            <a:rPr lang="kk-KZ" sz="2400" dirty="0" smtClean="0">
              <a:latin typeface="Times New Roman" pitchFamily="18" charset="0"/>
              <a:cs typeface="Times New Roman" pitchFamily="18" charset="0"/>
            </a:rPr>
            <a:t> – еңбеккерлердің саны 200 адамға дейін.</a:t>
          </a:r>
          <a:endParaRPr lang="ru-RU" sz="2400" dirty="0">
            <a:latin typeface="Times New Roman" pitchFamily="18" charset="0"/>
            <a:cs typeface="Times New Roman" pitchFamily="18" charset="0"/>
          </a:endParaRPr>
        </a:p>
      </dgm:t>
    </dgm:pt>
    <dgm:pt modelId="{2A528F63-183B-4D36-8719-7E12AF11EE95}" type="parTrans" cxnId="{B84DECE0-7EA5-4BD3-9948-AC01A2193A68}">
      <dgm:prSet/>
      <dgm:spPr/>
      <dgm:t>
        <a:bodyPr/>
        <a:lstStyle/>
        <a:p>
          <a:endParaRPr lang="ru-RU"/>
        </a:p>
      </dgm:t>
    </dgm:pt>
    <dgm:pt modelId="{CA56151C-CCD0-4A5A-9E1E-E60A4EEA2882}" type="sibTrans" cxnId="{B84DECE0-7EA5-4BD3-9948-AC01A2193A68}">
      <dgm:prSet/>
      <dgm:spPr/>
      <dgm:t>
        <a:bodyPr/>
        <a:lstStyle/>
        <a:p>
          <a:endParaRPr lang="ru-RU"/>
        </a:p>
      </dgm:t>
    </dgm:pt>
    <dgm:pt modelId="{A7AB1BA9-3F11-41CD-AF5A-F6A53D04B0CA}">
      <dgm:prSet/>
      <dgm:spPr/>
      <dgm:t>
        <a:bodyPr/>
        <a:lstStyle/>
        <a:p>
          <a:pPr rtl="0"/>
          <a:r>
            <a:rPr lang="kk-KZ" b="1" u="sng" dirty="0" smtClean="0">
              <a:latin typeface="Times New Roman" pitchFamily="18" charset="0"/>
              <a:cs typeface="Times New Roman" pitchFamily="18" charset="0"/>
            </a:rPr>
            <a:t>Жаппай  жекешелендіру </a:t>
          </a:r>
          <a:r>
            <a:rPr lang="kk-KZ" dirty="0" smtClean="0">
              <a:latin typeface="Times New Roman" pitchFamily="18" charset="0"/>
              <a:cs typeface="Times New Roman" pitchFamily="18" charset="0"/>
            </a:rPr>
            <a:t>– орташа және ірі кәсіпорындар (200-500 адам) және халыққа  жекешелендіру купондарының  бөлінуіне негізделді.</a:t>
          </a:r>
          <a:endParaRPr lang="ru-RU" dirty="0">
            <a:latin typeface="Times New Roman" pitchFamily="18" charset="0"/>
            <a:cs typeface="Times New Roman" pitchFamily="18" charset="0"/>
          </a:endParaRPr>
        </a:p>
      </dgm:t>
    </dgm:pt>
    <dgm:pt modelId="{CC31035F-04DC-4721-ACD2-DBA6B1D4341A}" type="parTrans" cxnId="{E3C300F3-FF24-4D6F-836E-407618E59681}">
      <dgm:prSet/>
      <dgm:spPr/>
      <dgm:t>
        <a:bodyPr/>
        <a:lstStyle/>
        <a:p>
          <a:endParaRPr lang="ru-RU"/>
        </a:p>
      </dgm:t>
    </dgm:pt>
    <dgm:pt modelId="{EB268AC5-BCE2-4491-91AA-B75DD896A93F}" type="sibTrans" cxnId="{E3C300F3-FF24-4D6F-836E-407618E59681}">
      <dgm:prSet/>
      <dgm:spPr/>
      <dgm:t>
        <a:bodyPr/>
        <a:lstStyle/>
        <a:p>
          <a:endParaRPr lang="ru-RU"/>
        </a:p>
      </dgm:t>
    </dgm:pt>
    <dgm:pt modelId="{FA73AAE8-CC37-4FA1-A462-240F5FFA3F9B}">
      <dgm:prSet/>
      <dgm:spPr/>
      <dgm:t>
        <a:bodyPr/>
        <a:lstStyle/>
        <a:p>
          <a:pPr rtl="0"/>
          <a:r>
            <a:rPr lang="kk-KZ" b="1" u="sng" dirty="0" smtClean="0">
              <a:latin typeface="Times New Roman" pitchFamily="18" charset="0"/>
              <a:cs typeface="Times New Roman" pitchFamily="18" charset="0"/>
            </a:rPr>
            <a:t>Жеке жобалық жекешелендіру </a:t>
          </a:r>
          <a:r>
            <a:rPr lang="kk-KZ" dirty="0" smtClean="0">
              <a:latin typeface="Times New Roman" pitchFamily="18" charset="0"/>
              <a:cs typeface="Times New Roman" pitchFamily="18" charset="0"/>
            </a:rPr>
            <a:t>– ірі кәсіпорындар мен мемлекеттің ерекше маңызды  кәсіпорындары. </a:t>
          </a:r>
          <a:endParaRPr lang="ru-RU" dirty="0">
            <a:latin typeface="Times New Roman" pitchFamily="18" charset="0"/>
            <a:cs typeface="Times New Roman" pitchFamily="18" charset="0"/>
          </a:endParaRPr>
        </a:p>
      </dgm:t>
    </dgm:pt>
    <dgm:pt modelId="{6E253093-CFC3-4304-9AA1-AED825997D03}" type="parTrans" cxnId="{CBC248C2-0EF6-4BDA-B476-BE16164A4972}">
      <dgm:prSet/>
      <dgm:spPr/>
      <dgm:t>
        <a:bodyPr/>
        <a:lstStyle/>
        <a:p>
          <a:endParaRPr lang="ru-RU"/>
        </a:p>
      </dgm:t>
    </dgm:pt>
    <dgm:pt modelId="{626DA6ED-8C9E-4D4E-8950-154CCF8ECDFF}" type="sibTrans" cxnId="{CBC248C2-0EF6-4BDA-B476-BE16164A4972}">
      <dgm:prSet/>
      <dgm:spPr/>
      <dgm:t>
        <a:bodyPr/>
        <a:lstStyle/>
        <a:p>
          <a:endParaRPr lang="ru-RU"/>
        </a:p>
      </dgm:t>
    </dgm:pt>
    <dgm:pt modelId="{F3C55B5B-CB7E-4DE8-BD5A-F9886C737E2B}" type="pres">
      <dgm:prSet presAssocID="{686E102A-6F07-4990-92E1-9E6E3ABE7EE1}" presName="outerComposite" presStyleCnt="0">
        <dgm:presLayoutVars>
          <dgm:chMax val="5"/>
          <dgm:dir/>
          <dgm:resizeHandles val="exact"/>
        </dgm:presLayoutVars>
      </dgm:prSet>
      <dgm:spPr/>
      <dgm:t>
        <a:bodyPr/>
        <a:lstStyle/>
        <a:p>
          <a:endParaRPr lang="ru-RU"/>
        </a:p>
      </dgm:t>
    </dgm:pt>
    <dgm:pt modelId="{DF875ED2-A438-4892-A585-35FC9625400D}" type="pres">
      <dgm:prSet presAssocID="{686E102A-6F07-4990-92E1-9E6E3ABE7EE1}" presName="dummyMaxCanvas" presStyleCnt="0">
        <dgm:presLayoutVars/>
      </dgm:prSet>
      <dgm:spPr/>
    </dgm:pt>
    <dgm:pt modelId="{EF69F958-FFD2-40FF-969F-65F522802257}" type="pres">
      <dgm:prSet presAssocID="{686E102A-6F07-4990-92E1-9E6E3ABE7EE1}" presName="FourNodes_1" presStyleLbl="node1" presStyleIdx="0" presStyleCnt="4" custLinFactNeighborX="5966" custLinFactNeighborY="-5476">
        <dgm:presLayoutVars>
          <dgm:bulletEnabled val="1"/>
        </dgm:presLayoutVars>
      </dgm:prSet>
      <dgm:spPr/>
      <dgm:t>
        <a:bodyPr/>
        <a:lstStyle/>
        <a:p>
          <a:endParaRPr lang="ru-RU"/>
        </a:p>
      </dgm:t>
    </dgm:pt>
    <dgm:pt modelId="{56686033-9C5C-4514-A043-834146010B60}" type="pres">
      <dgm:prSet presAssocID="{686E102A-6F07-4990-92E1-9E6E3ABE7EE1}" presName="FourNodes_2" presStyleLbl="node1" presStyleIdx="1" presStyleCnt="4" custScaleX="117623" custLinFactNeighborX="5343" custLinFactNeighborY="2300">
        <dgm:presLayoutVars>
          <dgm:bulletEnabled val="1"/>
        </dgm:presLayoutVars>
      </dgm:prSet>
      <dgm:spPr/>
      <dgm:t>
        <a:bodyPr/>
        <a:lstStyle/>
        <a:p>
          <a:endParaRPr lang="ru-RU"/>
        </a:p>
      </dgm:t>
    </dgm:pt>
    <dgm:pt modelId="{00284F1F-34C0-4722-92B1-DEEC080B4EA8}" type="pres">
      <dgm:prSet presAssocID="{686E102A-6F07-4990-92E1-9E6E3ABE7EE1}" presName="FourNodes_3" presStyleLbl="node1" presStyleIdx="2" presStyleCnt="4" custScaleX="125000">
        <dgm:presLayoutVars>
          <dgm:bulletEnabled val="1"/>
        </dgm:presLayoutVars>
      </dgm:prSet>
      <dgm:spPr/>
      <dgm:t>
        <a:bodyPr/>
        <a:lstStyle/>
        <a:p>
          <a:endParaRPr lang="ru-RU"/>
        </a:p>
      </dgm:t>
    </dgm:pt>
    <dgm:pt modelId="{08F5D316-2FD3-47FA-92BD-C148BDC999C0}" type="pres">
      <dgm:prSet presAssocID="{686E102A-6F07-4990-92E1-9E6E3ABE7EE1}" presName="FourNodes_4" presStyleLbl="node1" presStyleIdx="3" presStyleCnt="4" custScaleX="120499">
        <dgm:presLayoutVars>
          <dgm:bulletEnabled val="1"/>
        </dgm:presLayoutVars>
      </dgm:prSet>
      <dgm:spPr/>
      <dgm:t>
        <a:bodyPr/>
        <a:lstStyle/>
        <a:p>
          <a:endParaRPr lang="ru-RU"/>
        </a:p>
      </dgm:t>
    </dgm:pt>
    <dgm:pt modelId="{13B635AE-AEE1-48FC-BAD3-2E416D99C520}" type="pres">
      <dgm:prSet presAssocID="{686E102A-6F07-4990-92E1-9E6E3ABE7EE1}" presName="FourConn_1-2" presStyleLbl="fgAccFollowNode1" presStyleIdx="0" presStyleCnt="3">
        <dgm:presLayoutVars>
          <dgm:bulletEnabled val="1"/>
        </dgm:presLayoutVars>
      </dgm:prSet>
      <dgm:spPr/>
      <dgm:t>
        <a:bodyPr/>
        <a:lstStyle/>
        <a:p>
          <a:endParaRPr lang="ru-RU"/>
        </a:p>
      </dgm:t>
    </dgm:pt>
    <dgm:pt modelId="{0095E8ED-5FE2-492C-8E05-FD17237D988B}" type="pres">
      <dgm:prSet presAssocID="{686E102A-6F07-4990-92E1-9E6E3ABE7EE1}" presName="FourConn_2-3" presStyleLbl="fgAccFollowNode1" presStyleIdx="1" presStyleCnt="3">
        <dgm:presLayoutVars>
          <dgm:bulletEnabled val="1"/>
        </dgm:presLayoutVars>
      </dgm:prSet>
      <dgm:spPr/>
      <dgm:t>
        <a:bodyPr/>
        <a:lstStyle/>
        <a:p>
          <a:endParaRPr lang="ru-RU"/>
        </a:p>
      </dgm:t>
    </dgm:pt>
    <dgm:pt modelId="{CE36D95E-D54E-49EB-B651-B14F16179A71}" type="pres">
      <dgm:prSet presAssocID="{686E102A-6F07-4990-92E1-9E6E3ABE7EE1}" presName="FourConn_3-4" presStyleLbl="fgAccFollowNode1" presStyleIdx="2" presStyleCnt="3">
        <dgm:presLayoutVars>
          <dgm:bulletEnabled val="1"/>
        </dgm:presLayoutVars>
      </dgm:prSet>
      <dgm:spPr/>
      <dgm:t>
        <a:bodyPr/>
        <a:lstStyle/>
        <a:p>
          <a:endParaRPr lang="ru-RU"/>
        </a:p>
      </dgm:t>
    </dgm:pt>
    <dgm:pt modelId="{ECC3F33D-4337-482E-AD0E-732BA169BD95}" type="pres">
      <dgm:prSet presAssocID="{686E102A-6F07-4990-92E1-9E6E3ABE7EE1}" presName="FourNodes_1_text" presStyleLbl="node1" presStyleIdx="3" presStyleCnt="4">
        <dgm:presLayoutVars>
          <dgm:bulletEnabled val="1"/>
        </dgm:presLayoutVars>
      </dgm:prSet>
      <dgm:spPr/>
      <dgm:t>
        <a:bodyPr/>
        <a:lstStyle/>
        <a:p>
          <a:endParaRPr lang="ru-RU"/>
        </a:p>
      </dgm:t>
    </dgm:pt>
    <dgm:pt modelId="{89FDE0D6-9DFC-463C-B471-457D14B83E09}" type="pres">
      <dgm:prSet presAssocID="{686E102A-6F07-4990-92E1-9E6E3ABE7EE1}" presName="FourNodes_2_text" presStyleLbl="node1" presStyleIdx="3" presStyleCnt="4">
        <dgm:presLayoutVars>
          <dgm:bulletEnabled val="1"/>
        </dgm:presLayoutVars>
      </dgm:prSet>
      <dgm:spPr/>
      <dgm:t>
        <a:bodyPr/>
        <a:lstStyle/>
        <a:p>
          <a:endParaRPr lang="ru-RU"/>
        </a:p>
      </dgm:t>
    </dgm:pt>
    <dgm:pt modelId="{74ABB7F6-CCEE-4D9E-8781-AAB5E887FF35}" type="pres">
      <dgm:prSet presAssocID="{686E102A-6F07-4990-92E1-9E6E3ABE7EE1}" presName="FourNodes_3_text" presStyleLbl="node1" presStyleIdx="3" presStyleCnt="4">
        <dgm:presLayoutVars>
          <dgm:bulletEnabled val="1"/>
        </dgm:presLayoutVars>
      </dgm:prSet>
      <dgm:spPr/>
      <dgm:t>
        <a:bodyPr/>
        <a:lstStyle/>
        <a:p>
          <a:endParaRPr lang="ru-RU"/>
        </a:p>
      </dgm:t>
    </dgm:pt>
    <dgm:pt modelId="{75B06DE0-6202-4EE9-B401-A617D957FEDF}" type="pres">
      <dgm:prSet presAssocID="{686E102A-6F07-4990-92E1-9E6E3ABE7EE1}" presName="FourNodes_4_text" presStyleLbl="node1" presStyleIdx="3" presStyleCnt="4">
        <dgm:presLayoutVars>
          <dgm:bulletEnabled val="1"/>
        </dgm:presLayoutVars>
      </dgm:prSet>
      <dgm:spPr/>
      <dgm:t>
        <a:bodyPr/>
        <a:lstStyle/>
        <a:p>
          <a:endParaRPr lang="ru-RU"/>
        </a:p>
      </dgm:t>
    </dgm:pt>
  </dgm:ptLst>
  <dgm:cxnLst>
    <dgm:cxn modelId="{0E166462-0369-469E-865C-B06EAC248555}" type="presOf" srcId="{FA73AAE8-CC37-4FA1-A462-240F5FFA3F9B}" destId="{08F5D316-2FD3-47FA-92BD-C148BDC999C0}" srcOrd="0" destOrd="0" presId="urn:microsoft.com/office/officeart/2005/8/layout/vProcess5"/>
    <dgm:cxn modelId="{B84DECE0-7EA5-4BD3-9948-AC01A2193A68}" srcId="{686E102A-6F07-4990-92E1-9E6E3ABE7EE1}" destId="{213FC503-9E3C-4A37-96F3-6A17ACFA5A67}" srcOrd="1" destOrd="0" parTransId="{2A528F63-183B-4D36-8719-7E12AF11EE95}" sibTransId="{CA56151C-CCD0-4A5A-9E1E-E60A4EEA2882}"/>
    <dgm:cxn modelId="{49D57FA5-E958-40D2-94F1-A554B040E525}" type="presOf" srcId="{EB268AC5-BCE2-4491-91AA-B75DD896A93F}" destId="{CE36D95E-D54E-49EB-B651-B14F16179A71}" srcOrd="0" destOrd="0" presId="urn:microsoft.com/office/officeart/2005/8/layout/vProcess5"/>
    <dgm:cxn modelId="{FA7DE29A-CC79-44AF-8046-F4FE52016E6B}" srcId="{686E102A-6F07-4990-92E1-9E6E3ABE7EE1}" destId="{4E88249E-287E-4C49-83DC-32502BC694F1}" srcOrd="0" destOrd="0" parTransId="{CB08229A-C00B-4C15-8496-14EABC9C4902}" sibTransId="{CAEF523A-ADA7-437D-9BDD-4882C7E570A4}"/>
    <dgm:cxn modelId="{44045798-E41C-4B89-ABB0-F5B0868360A7}" type="presOf" srcId="{A7AB1BA9-3F11-41CD-AF5A-F6A53D04B0CA}" destId="{00284F1F-34C0-4722-92B1-DEEC080B4EA8}" srcOrd="0" destOrd="0" presId="urn:microsoft.com/office/officeart/2005/8/layout/vProcess5"/>
    <dgm:cxn modelId="{28B6D1C1-5CDA-4A42-88DA-F57019F91280}" type="presOf" srcId="{213FC503-9E3C-4A37-96F3-6A17ACFA5A67}" destId="{89FDE0D6-9DFC-463C-B471-457D14B83E09}" srcOrd="1" destOrd="0" presId="urn:microsoft.com/office/officeart/2005/8/layout/vProcess5"/>
    <dgm:cxn modelId="{632934E4-77FB-4DD0-BED2-694AFA636FE6}" type="presOf" srcId="{686E102A-6F07-4990-92E1-9E6E3ABE7EE1}" destId="{F3C55B5B-CB7E-4DE8-BD5A-F9886C737E2B}" srcOrd="0" destOrd="0" presId="urn:microsoft.com/office/officeart/2005/8/layout/vProcess5"/>
    <dgm:cxn modelId="{47C64333-A896-48DD-AEA7-5DF2EEFD7877}" type="presOf" srcId="{CAEF523A-ADA7-437D-9BDD-4882C7E570A4}" destId="{13B635AE-AEE1-48FC-BAD3-2E416D99C520}" srcOrd="0" destOrd="0" presId="urn:microsoft.com/office/officeart/2005/8/layout/vProcess5"/>
    <dgm:cxn modelId="{0087213A-9BE7-4224-8E6F-38D98FFE6FC9}" type="presOf" srcId="{A7AB1BA9-3F11-41CD-AF5A-F6A53D04B0CA}" destId="{74ABB7F6-CCEE-4D9E-8781-AAB5E887FF35}" srcOrd="1" destOrd="0" presId="urn:microsoft.com/office/officeart/2005/8/layout/vProcess5"/>
    <dgm:cxn modelId="{CBC248C2-0EF6-4BDA-B476-BE16164A4972}" srcId="{686E102A-6F07-4990-92E1-9E6E3ABE7EE1}" destId="{FA73AAE8-CC37-4FA1-A462-240F5FFA3F9B}" srcOrd="3" destOrd="0" parTransId="{6E253093-CFC3-4304-9AA1-AED825997D03}" sibTransId="{626DA6ED-8C9E-4D4E-8950-154CCF8ECDFF}"/>
    <dgm:cxn modelId="{E3C300F3-FF24-4D6F-836E-407618E59681}" srcId="{686E102A-6F07-4990-92E1-9E6E3ABE7EE1}" destId="{A7AB1BA9-3F11-41CD-AF5A-F6A53D04B0CA}" srcOrd="2" destOrd="0" parTransId="{CC31035F-04DC-4721-ACD2-DBA6B1D4341A}" sibTransId="{EB268AC5-BCE2-4491-91AA-B75DD896A93F}"/>
    <dgm:cxn modelId="{42C760A3-FD9F-46A6-BEEE-A6010490E79B}" type="presOf" srcId="{213FC503-9E3C-4A37-96F3-6A17ACFA5A67}" destId="{56686033-9C5C-4514-A043-834146010B60}" srcOrd="0" destOrd="0" presId="urn:microsoft.com/office/officeart/2005/8/layout/vProcess5"/>
    <dgm:cxn modelId="{DE2B4586-1A8E-4FF0-8D9D-35853F3D6806}" type="presOf" srcId="{4E88249E-287E-4C49-83DC-32502BC694F1}" destId="{EF69F958-FFD2-40FF-969F-65F522802257}" srcOrd="0" destOrd="0" presId="urn:microsoft.com/office/officeart/2005/8/layout/vProcess5"/>
    <dgm:cxn modelId="{400D61AA-A5E9-4F69-A826-5FFC855F652D}" type="presOf" srcId="{CA56151C-CCD0-4A5A-9E1E-E60A4EEA2882}" destId="{0095E8ED-5FE2-492C-8E05-FD17237D988B}" srcOrd="0" destOrd="0" presId="urn:microsoft.com/office/officeart/2005/8/layout/vProcess5"/>
    <dgm:cxn modelId="{604C4B01-9A51-45A0-95C2-57D6CC242F12}" type="presOf" srcId="{FA73AAE8-CC37-4FA1-A462-240F5FFA3F9B}" destId="{75B06DE0-6202-4EE9-B401-A617D957FEDF}" srcOrd="1" destOrd="0" presId="urn:microsoft.com/office/officeart/2005/8/layout/vProcess5"/>
    <dgm:cxn modelId="{FBDC0A98-7FA1-4E3B-AEA0-1DC2CA0AFD6E}" type="presOf" srcId="{4E88249E-287E-4C49-83DC-32502BC694F1}" destId="{ECC3F33D-4337-482E-AD0E-732BA169BD95}" srcOrd="1" destOrd="0" presId="urn:microsoft.com/office/officeart/2005/8/layout/vProcess5"/>
    <dgm:cxn modelId="{1B4CC1DB-FEC1-475D-A9A1-0EA57DE5A521}" type="presParOf" srcId="{F3C55B5B-CB7E-4DE8-BD5A-F9886C737E2B}" destId="{DF875ED2-A438-4892-A585-35FC9625400D}" srcOrd="0" destOrd="0" presId="urn:microsoft.com/office/officeart/2005/8/layout/vProcess5"/>
    <dgm:cxn modelId="{0C208F64-AC42-4B11-A121-C43BA8F3F369}" type="presParOf" srcId="{F3C55B5B-CB7E-4DE8-BD5A-F9886C737E2B}" destId="{EF69F958-FFD2-40FF-969F-65F522802257}" srcOrd="1" destOrd="0" presId="urn:microsoft.com/office/officeart/2005/8/layout/vProcess5"/>
    <dgm:cxn modelId="{A331F4C8-F287-4A61-BAF0-35D30E55B587}" type="presParOf" srcId="{F3C55B5B-CB7E-4DE8-BD5A-F9886C737E2B}" destId="{56686033-9C5C-4514-A043-834146010B60}" srcOrd="2" destOrd="0" presId="urn:microsoft.com/office/officeart/2005/8/layout/vProcess5"/>
    <dgm:cxn modelId="{05B73C15-D904-431B-AC8B-5F0C82332440}" type="presParOf" srcId="{F3C55B5B-CB7E-4DE8-BD5A-F9886C737E2B}" destId="{00284F1F-34C0-4722-92B1-DEEC080B4EA8}" srcOrd="3" destOrd="0" presId="urn:microsoft.com/office/officeart/2005/8/layout/vProcess5"/>
    <dgm:cxn modelId="{6F1D4A16-063E-4DCD-8FAC-1F0F1724442F}" type="presParOf" srcId="{F3C55B5B-CB7E-4DE8-BD5A-F9886C737E2B}" destId="{08F5D316-2FD3-47FA-92BD-C148BDC999C0}" srcOrd="4" destOrd="0" presId="urn:microsoft.com/office/officeart/2005/8/layout/vProcess5"/>
    <dgm:cxn modelId="{878017A0-7B17-4865-82F8-8D03EAC9DC59}" type="presParOf" srcId="{F3C55B5B-CB7E-4DE8-BD5A-F9886C737E2B}" destId="{13B635AE-AEE1-48FC-BAD3-2E416D99C520}" srcOrd="5" destOrd="0" presId="urn:microsoft.com/office/officeart/2005/8/layout/vProcess5"/>
    <dgm:cxn modelId="{EB23CEE7-19BE-47BB-AA80-D766814FA772}" type="presParOf" srcId="{F3C55B5B-CB7E-4DE8-BD5A-F9886C737E2B}" destId="{0095E8ED-5FE2-492C-8E05-FD17237D988B}" srcOrd="6" destOrd="0" presId="urn:microsoft.com/office/officeart/2005/8/layout/vProcess5"/>
    <dgm:cxn modelId="{A7256B78-D1A9-405A-960F-3BD39A0E7CDD}" type="presParOf" srcId="{F3C55B5B-CB7E-4DE8-BD5A-F9886C737E2B}" destId="{CE36D95E-D54E-49EB-B651-B14F16179A71}" srcOrd="7" destOrd="0" presId="urn:microsoft.com/office/officeart/2005/8/layout/vProcess5"/>
    <dgm:cxn modelId="{E82D352A-D29E-4BE9-97A4-13F4AB634DB6}" type="presParOf" srcId="{F3C55B5B-CB7E-4DE8-BD5A-F9886C737E2B}" destId="{ECC3F33D-4337-482E-AD0E-732BA169BD95}" srcOrd="8" destOrd="0" presId="urn:microsoft.com/office/officeart/2005/8/layout/vProcess5"/>
    <dgm:cxn modelId="{3589916F-71B6-4FD4-B27F-D2BF9E7830E6}" type="presParOf" srcId="{F3C55B5B-CB7E-4DE8-BD5A-F9886C737E2B}" destId="{89FDE0D6-9DFC-463C-B471-457D14B83E09}" srcOrd="9" destOrd="0" presId="urn:microsoft.com/office/officeart/2005/8/layout/vProcess5"/>
    <dgm:cxn modelId="{091420EB-E912-465D-A49C-0C5E6D058911}" type="presParOf" srcId="{F3C55B5B-CB7E-4DE8-BD5A-F9886C737E2B}" destId="{74ABB7F6-CCEE-4D9E-8781-AAB5E887FF35}" srcOrd="10" destOrd="0" presId="urn:microsoft.com/office/officeart/2005/8/layout/vProcess5"/>
    <dgm:cxn modelId="{59651602-182C-4B07-B83B-CC31362A9FFB}" type="presParOf" srcId="{F3C55B5B-CB7E-4DE8-BD5A-F9886C737E2B}" destId="{75B06DE0-6202-4EE9-B401-A617D957FEDF}"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B605FD-4062-4413-8B3A-AB2994824624}" type="doc">
      <dgm:prSet loTypeId="urn:microsoft.com/office/officeart/2005/8/layout/process4" loCatId="list" qsTypeId="urn:microsoft.com/office/officeart/2005/8/quickstyle/simple3" qsCatId="simple" csTypeId="urn:microsoft.com/office/officeart/2005/8/colors/accent1_2" csCatId="accent1" phldr="1"/>
      <dgm:spPr/>
      <dgm:t>
        <a:bodyPr/>
        <a:lstStyle/>
        <a:p>
          <a:endParaRPr lang="ru-RU"/>
        </a:p>
      </dgm:t>
    </dgm:pt>
    <dgm:pt modelId="{618FBFBC-D169-44AA-85B2-5E47DB5CB670}">
      <dgm:prSet custT="1"/>
      <dgm:spPr/>
      <dgm:t>
        <a:bodyPr/>
        <a:lstStyle/>
        <a:p>
          <a:pPr rtl="0"/>
          <a:r>
            <a:rPr lang="kk-KZ" sz="1600" b="1" dirty="0" smtClean="0">
              <a:latin typeface="Times New Roman" pitchFamily="18" charset="0"/>
              <a:cs typeface="Times New Roman" pitchFamily="18" charset="0"/>
            </a:rPr>
            <a:t>Қазақстан республикасындағы  жекешелендіру мен мемлекет иелігінен алу процесін 4 кезеңге бөлуге болады:</a:t>
          </a:r>
          <a:endParaRPr lang="ru-RU" sz="1600" b="1" dirty="0">
            <a:latin typeface="Times New Roman" pitchFamily="18" charset="0"/>
            <a:cs typeface="Times New Roman" pitchFamily="18" charset="0"/>
          </a:endParaRPr>
        </a:p>
      </dgm:t>
    </dgm:pt>
    <dgm:pt modelId="{39148477-2F0E-4B0F-92B6-135939BFE57A}" type="parTrans" cxnId="{D62A46DD-E7FA-47C7-8856-205A96A3CDBB}">
      <dgm:prSet/>
      <dgm:spPr/>
      <dgm:t>
        <a:bodyPr/>
        <a:lstStyle/>
        <a:p>
          <a:endParaRPr lang="ru-RU"/>
        </a:p>
      </dgm:t>
    </dgm:pt>
    <dgm:pt modelId="{E896C076-E976-4AA1-B3BF-EE7E64FE843E}" type="sibTrans" cxnId="{D62A46DD-E7FA-47C7-8856-205A96A3CDBB}">
      <dgm:prSet/>
      <dgm:spPr/>
      <dgm:t>
        <a:bodyPr/>
        <a:lstStyle/>
        <a:p>
          <a:endParaRPr lang="ru-RU"/>
        </a:p>
      </dgm:t>
    </dgm:pt>
    <dgm:pt modelId="{78CD352A-F730-4306-A2D9-A19F03CE145F}">
      <dgm:prSet custT="1"/>
      <dgm:spPr/>
      <dgm:t>
        <a:bodyPr/>
        <a:lstStyle/>
        <a:p>
          <a:pPr rtl="0"/>
          <a:r>
            <a:rPr lang="kk-KZ" sz="1600" b="1" dirty="0" smtClean="0">
              <a:latin typeface="Times New Roman" pitchFamily="18" charset="0"/>
              <a:cs typeface="Times New Roman" pitchFamily="18" charset="0"/>
            </a:rPr>
            <a:t>1991-1992 ж.ж.- мемлекет меншігінің реформасы кең көлемде  нарықтық экономикаға көшуге жағдай жасау  үшін жүргізілді. Бұл кезде ашық аукциондар мен конкурстар арқылы шағын, орта кәсіпорындар жекешелендірді. </a:t>
          </a:r>
          <a:endParaRPr lang="ru-RU" sz="1600" b="1" dirty="0">
            <a:latin typeface="Times New Roman" pitchFamily="18" charset="0"/>
            <a:cs typeface="Times New Roman" pitchFamily="18" charset="0"/>
          </a:endParaRPr>
        </a:p>
      </dgm:t>
    </dgm:pt>
    <dgm:pt modelId="{7869EAD7-FFC5-44D8-BCEF-A7403D88A005}" type="parTrans" cxnId="{25DE9B22-D4DF-4C1F-BEFC-D8FF392B57CA}">
      <dgm:prSet/>
      <dgm:spPr/>
      <dgm:t>
        <a:bodyPr/>
        <a:lstStyle/>
        <a:p>
          <a:endParaRPr lang="ru-RU"/>
        </a:p>
      </dgm:t>
    </dgm:pt>
    <dgm:pt modelId="{6AF52CC8-2FF4-47D4-A804-6C2CCBBF8363}" type="sibTrans" cxnId="{25DE9B22-D4DF-4C1F-BEFC-D8FF392B57CA}">
      <dgm:prSet/>
      <dgm:spPr/>
      <dgm:t>
        <a:bodyPr/>
        <a:lstStyle/>
        <a:p>
          <a:endParaRPr lang="ru-RU"/>
        </a:p>
      </dgm:t>
    </dgm:pt>
    <dgm:pt modelId="{72506398-34F2-40B4-B136-87DAC70BBA30}">
      <dgm:prSet custT="1"/>
      <dgm:spPr/>
      <dgm:t>
        <a:bodyPr/>
        <a:lstStyle/>
        <a:p>
          <a:pPr rtl="0"/>
          <a:r>
            <a:rPr lang="kk-KZ" sz="1600" b="1" dirty="0" smtClean="0">
              <a:latin typeface="Times New Roman" pitchFamily="18" charset="0"/>
              <a:cs typeface="Times New Roman" pitchFamily="18" charset="0"/>
            </a:rPr>
            <a:t>1993-1995 ж.ж. – мемлекет   иелігіндегі мүлікті  халыққа қайтару арқылы нарыққа көшу жағдайын жасауы. Бұл кезеңде шағын және жаппай жекешелендіру жүргізілді. </a:t>
          </a:r>
          <a:endParaRPr lang="ru-RU" sz="1600" b="1" dirty="0">
            <a:latin typeface="Times New Roman" pitchFamily="18" charset="0"/>
            <a:cs typeface="Times New Roman" pitchFamily="18" charset="0"/>
          </a:endParaRPr>
        </a:p>
      </dgm:t>
    </dgm:pt>
    <dgm:pt modelId="{21123DE4-54A9-453A-BD39-73A05685B72F}" type="parTrans" cxnId="{BDC23B54-E740-4085-99F0-0CA2A20B6713}">
      <dgm:prSet/>
      <dgm:spPr/>
      <dgm:t>
        <a:bodyPr/>
        <a:lstStyle/>
        <a:p>
          <a:endParaRPr lang="ru-RU"/>
        </a:p>
      </dgm:t>
    </dgm:pt>
    <dgm:pt modelId="{077027DF-0322-4FFD-98E6-61D0D810C925}" type="sibTrans" cxnId="{BDC23B54-E740-4085-99F0-0CA2A20B6713}">
      <dgm:prSet/>
      <dgm:spPr/>
      <dgm:t>
        <a:bodyPr/>
        <a:lstStyle/>
        <a:p>
          <a:endParaRPr lang="ru-RU"/>
        </a:p>
      </dgm:t>
    </dgm:pt>
    <dgm:pt modelId="{DC08DE9A-56F4-4F61-9716-072D87F19149}">
      <dgm:prSet custT="1"/>
      <dgm:spPr/>
      <dgm:t>
        <a:bodyPr/>
        <a:lstStyle/>
        <a:p>
          <a:pPr rtl="0"/>
          <a:r>
            <a:rPr lang="kk-KZ" sz="1600" b="1" dirty="0" smtClean="0">
              <a:latin typeface="Times New Roman" pitchFamily="18" charset="0"/>
              <a:cs typeface="Times New Roman" pitchFamily="18" charset="0"/>
            </a:rPr>
            <a:t>1996-1998 ж.ж. экономикадағы жеке сектордың басымдылығымен қатар мемлекеттің халыққа мүлікті қайтаруының  аяқталуы. Бұл кезеңде басты мақсат жекешелендіру саясатын аяқтау, экономикадағы жеке меншік үлесін арттыруы және тұрақтандыру, осыған байланысты жаппай жекешелендірумен бірге жекелеген жобалар бойынша жекешелендіру жүргізілді.  </a:t>
          </a:r>
          <a:endParaRPr lang="ru-RU" sz="1600" b="1" dirty="0">
            <a:latin typeface="Times New Roman" pitchFamily="18" charset="0"/>
            <a:cs typeface="Times New Roman" pitchFamily="18" charset="0"/>
          </a:endParaRPr>
        </a:p>
      </dgm:t>
    </dgm:pt>
    <dgm:pt modelId="{2B70FEA9-CEEB-4F93-9415-09C493DFAC2B}" type="parTrans" cxnId="{7618398A-C9D2-48F8-8B84-5356B00D2FEF}">
      <dgm:prSet/>
      <dgm:spPr/>
      <dgm:t>
        <a:bodyPr/>
        <a:lstStyle/>
        <a:p>
          <a:endParaRPr lang="ru-RU"/>
        </a:p>
      </dgm:t>
    </dgm:pt>
    <dgm:pt modelId="{BF4B307E-6389-4149-8B24-2C6A4F34E581}" type="sibTrans" cxnId="{7618398A-C9D2-48F8-8B84-5356B00D2FEF}">
      <dgm:prSet/>
      <dgm:spPr/>
      <dgm:t>
        <a:bodyPr/>
        <a:lstStyle/>
        <a:p>
          <a:endParaRPr lang="ru-RU"/>
        </a:p>
      </dgm:t>
    </dgm:pt>
    <dgm:pt modelId="{15D27136-6BAC-4DA7-AF7F-015CF186C15B}">
      <dgm:prSet custT="1"/>
      <dgm:spPr/>
      <dgm:t>
        <a:bodyPr/>
        <a:lstStyle/>
        <a:p>
          <a:pPr rtl="0"/>
          <a:r>
            <a:rPr lang="kk-KZ" sz="1600" b="1" dirty="0" smtClean="0">
              <a:latin typeface="Times New Roman" pitchFamily="18" charset="0"/>
              <a:cs typeface="Times New Roman" pitchFamily="18" charset="0"/>
            </a:rPr>
            <a:t>1999-2000 ж.ж. – мемлекеттік меншікті басқару мен жекешелендіру заңдылық негізін жетілдіру және басқарудың  тиімділігін көтеру. Мемлекеттік  үлеске қатысы бар кәсіпорындар белгіленді.</a:t>
          </a:r>
          <a:endParaRPr lang="ru-RU" sz="1600" b="1" dirty="0">
            <a:latin typeface="Times New Roman" pitchFamily="18" charset="0"/>
            <a:cs typeface="Times New Roman" pitchFamily="18" charset="0"/>
          </a:endParaRPr>
        </a:p>
      </dgm:t>
    </dgm:pt>
    <dgm:pt modelId="{1A61E444-4CDA-4AB5-8053-8D80C5512707}" type="parTrans" cxnId="{285D1BC9-8684-470A-9FDA-44B2DACACC0D}">
      <dgm:prSet/>
      <dgm:spPr/>
      <dgm:t>
        <a:bodyPr/>
        <a:lstStyle/>
        <a:p>
          <a:endParaRPr lang="ru-RU"/>
        </a:p>
      </dgm:t>
    </dgm:pt>
    <dgm:pt modelId="{D5138600-CE21-4D00-A655-16A2248B1820}" type="sibTrans" cxnId="{285D1BC9-8684-470A-9FDA-44B2DACACC0D}">
      <dgm:prSet/>
      <dgm:spPr/>
      <dgm:t>
        <a:bodyPr/>
        <a:lstStyle/>
        <a:p>
          <a:endParaRPr lang="ru-RU"/>
        </a:p>
      </dgm:t>
    </dgm:pt>
    <dgm:pt modelId="{3BA71B89-7D03-4E47-AD93-C88433CB02E2}" type="pres">
      <dgm:prSet presAssocID="{29B605FD-4062-4413-8B3A-AB2994824624}" presName="Name0" presStyleCnt="0">
        <dgm:presLayoutVars>
          <dgm:dir/>
          <dgm:animLvl val="lvl"/>
          <dgm:resizeHandles val="exact"/>
        </dgm:presLayoutVars>
      </dgm:prSet>
      <dgm:spPr/>
      <dgm:t>
        <a:bodyPr/>
        <a:lstStyle/>
        <a:p>
          <a:endParaRPr lang="ru-RU"/>
        </a:p>
      </dgm:t>
    </dgm:pt>
    <dgm:pt modelId="{84C1A632-22BE-4F49-A7F2-281720260FC1}" type="pres">
      <dgm:prSet presAssocID="{15D27136-6BAC-4DA7-AF7F-015CF186C15B}" presName="boxAndChildren" presStyleCnt="0"/>
      <dgm:spPr/>
    </dgm:pt>
    <dgm:pt modelId="{990B0A0C-EFA1-4164-AC84-609E1D7B9FFC}" type="pres">
      <dgm:prSet presAssocID="{15D27136-6BAC-4DA7-AF7F-015CF186C15B}" presName="parentTextBox" presStyleLbl="node1" presStyleIdx="0" presStyleCnt="5" custScaleY="151274"/>
      <dgm:spPr/>
      <dgm:t>
        <a:bodyPr/>
        <a:lstStyle/>
        <a:p>
          <a:endParaRPr lang="ru-RU"/>
        </a:p>
      </dgm:t>
    </dgm:pt>
    <dgm:pt modelId="{2CC88D5C-6732-4A5B-98EE-A0F1EC05BC2E}" type="pres">
      <dgm:prSet presAssocID="{BF4B307E-6389-4149-8B24-2C6A4F34E581}" presName="sp" presStyleCnt="0"/>
      <dgm:spPr/>
    </dgm:pt>
    <dgm:pt modelId="{067C4EB3-1FD9-4945-BEF8-183B76C3475A}" type="pres">
      <dgm:prSet presAssocID="{DC08DE9A-56F4-4F61-9716-072D87F19149}" presName="arrowAndChildren" presStyleCnt="0"/>
      <dgm:spPr/>
    </dgm:pt>
    <dgm:pt modelId="{B310F8EC-6C03-4359-B2BF-EB16A21C9588}" type="pres">
      <dgm:prSet presAssocID="{DC08DE9A-56F4-4F61-9716-072D87F19149}" presName="parentTextArrow" presStyleLbl="node1" presStyleIdx="1" presStyleCnt="5"/>
      <dgm:spPr/>
      <dgm:t>
        <a:bodyPr/>
        <a:lstStyle/>
        <a:p>
          <a:endParaRPr lang="ru-RU"/>
        </a:p>
      </dgm:t>
    </dgm:pt>
    <dgm:pt modelId="{DE03D549-C3DC-461A-8A5A-54389338EF74}" type="pres">
      <dgm:prSet presAssocID="{077027DF-0322-4FFD-98E6-61D0D810C925}" presName="sp" presStyleCnt="0"/>
      <dgm:spPr/>
    </dgm:pt>
    <dgm:pt modelId="{E82066FA-0F61-4B7C-8BDE-A151DEA93175}" type="pres">
      <dgm:prSet presAssocID="{72506398-34F2-40B4-B136-87DAC70BBA30}" presName="arrowAndChildren" presStyleCnt="0"/>
      <dgm:spPr/>
    </dgm:pt>
    <dgm:pt modelId="{EABBCD5A-690A-4AA4-B342-4701B972FF37}" type="pres">
      <dgm:prSet presAssocID="{72506398-34F2-40B4-B136-87DAC70BBA30}" presName="parentTextArrow" presStyleLbl="node1" presStyleIdx="2" presStyleCnt="5" custScaleY="64307" custLinFactNeighborX="1001" custLinFactNeighborY="-2605"/>
      <dgm:spPr/>
      <dgm:t>
        <a:bodyPr/>
        <a:lstStyle/>
        <a:p>
          <a:endParaRPr lang="ru-RU"/>
        </a:p>
      </dgm:t>
    </dgm:pt>
    <dgm:pt modelId="{AD237125-00A8-4648-8815-5C579980A91B}" type="pres">
      <dgm:prSet presAssocID="{6AF52CC8-2FF4-47D4-A804-6C2CCBBF8363}" presName="sp" presStyleCnt="0"/>
      <dgm:spPr/>
    </dgm:pt>
    <dgm:pt modelId="{0E649CFB-A804-412B-A263-F7AC708F22DD}" type="pres">
      <dgm:prSet presAssocID="{78CD352A-F730-4306-A2D9-A19F03CE145F}" presName="arrowAndChildren" presStyleCnt="0"/>
      <dgm:spPr/>
    </dgm:pt>
    <dgm:pt modelId="{F6C9F47E-DDBF-4749-BA82-1250E56F650E}" type="pres">
      <dgm:prSet presAssocID="{78CD352A-F730-4306-A2D9-A19F03CE145F}" presName="parentTextArrow" presStyleLbl="node1" presStyleIdx="3" presStyleCnt="5" custScaleY="100251"/>
      <dgm:spPr/>
      <dgm:t>
        <a:bodyPr/>
        <a:lstStyle/>
        <a:p>
          <a:endParaRPr lang="ru-RU"/>
        </a:p>
      </dgm:t>
    </dgm:pt>
    <dgm:pt modelId="{BD36BB3F-8594-427E-906F-F3AAFC718097}" type="pres">
      <dgm:prSet presAssocID="{E896C076-E976-4AA1-B3BF-EE7E64FE843E}" presName="sp" presStyleCnt="0"/>
      <dgm:spPr/>
    </dgm:pt>
    <dgm:pt modelId="{54C1984C-2188-4325-BB3D-579407D7B5EB}" type="pres">
      <dgm:prSet presAssocID="{618FBFBC-D169-44AA-85B2-5E47DB5CB670}" presName="arrowAndChildren" presStyleCnt="0"/>
      <dgm:spPr/>
    </dgm:pt>
    <dgm:pt modelId="{2596074F-1A08-41E5-8204-5A62BE79222A}" type="pres">
      <dgm:prSet presAssocID="{618FBFBC-D169-44AA-85B2-5E47DB5CB670}" presName="parentTextArrow" presStyleLbl="node1" presStyleIdx="4" presStyleCnt="5"/>
      <dgm:spPr/>
      <dgm:t>
        <a:bodyPr/>
        <a:lstStyle/>
        <a:p>
          <a:endParaRPr lang="ru-RU"/>
        </a:p>
      </dgm:t>
    </dgm:pt>
  </dgm:ptLst>
  <dgm:cxnLst>
    <dgm:cxn modelId="{BDC23B54-E740-4085-99F0-0CA2A20B6713}" srcId="{29B605FD-4062-4413-8B3A-AB2994824624}" destId="{72506398-34F2-40B4-B136-87DAC70BBA30}" srcOrd="2" destOrd="0" parTransId="{21123DE4-54A9-453A-BD39-73A05685B72F}" sibTransId="{077027DF-0322-4FFD-98E6-61D0D810C925}"/>
    <dgm:cxn modelId="{DFFFD9DE-AB1C-41C7-A4DA-53C3F1F988AA}" type="presOf" srcId="{618FBFBC-D169-44AA-85B2-5E47DB5CB670}" destId="{2596074F-1A08-41E5-8204-5A62BE79222A}" srcOrd="0" destOrd="0" presId="urn:microsoft.com/office/officeart/2005/8/layout/process4"/>
    <dgm:cxn modelId="{25DE9B22-D4DF-4C1F-BEFC-D8FF392B57CA}" srcId="{29B605FD-4062-4413-8B3A-AB2994824624}" destId="{78CD352A-F730-4306-A2D9-A19F03CE145F}" srcOrd="1" destOrd="0" parTransId="{7869EAD7-FFC5-44D8-BCEF-A7403D88A005}" sibTransId="{6AF52CC8-2FF4-47D4-A804-6C2CCBBF8363}"/>
    <dgm:cxn modelId="{E06842E9-EC3B-4C39-A341-AFD5FB87846C}" type="presOf" srcId="{DC08DE9A-56F4-4F61-9716-072D87F19149}" destId="{B310F8EC-6C03-4359-B2BF-EB16A21C9588}" srcOrd="0" destOrd="0" presId="urn:microsoft.com/office/officeart/2005/8/layout/process4"/>
    <dgm:cxn modelId="{DFDE6452-64A3-46B3-9B24-EDF1F2A842E8}" type="presOf" srcId="{29B605FD-4062-4413-8B3A-AB2994824624}" destId="{3BA71B89-7D03-4E47-AD93-C88433CB02E2}" srcOrd="0" destOrd="0" presId="urn:microsoft.com/office/officeart/2005/8/layout/process4"/>
    <dgm:cxn modelId="{BFABF139-6591-44EC-9C15-E54618DAA800}" type="presOf" srcId="{78CD352A-F730-4306-A2D9-A19F03CE145F}" destId="{F6C9F47E-DDBF-4749-BA82-1250E56F650E}" srcOrd="0" destOrd="0" presId="urn:microsoft.com/office/officeart/2005/8/layout/process4"/>
    <dgm:cxn modelId="{A26456BD-8AD5-4213-96E1-924B277D5708}" type="presOf" srcId="{72506398-34F2-40B4-B136-87DAC70BBA30}" destId="{EABBCD5A-690A-4AA4-B342-4701B972FF37}" srcOrd="0" destOrd="0" presId="urn:microsoft.com/office/officeart/2005/8/layout/process4"/>
    <dgm:cxn modelId="{285D1BC9-8684-470A-9FDA-44B2DACACC0D}" srcId="{29B605FD-4062-4413-8B3A-AB2994824624}" destId="{15D27136-6BAC-4DA7-AF7F-015CF186C15B}" srcOrd="4" destOrd="0" parTransId="{1A61E444-4CDA-4AB5-8053-8D80C5512707}" sibTransId="{D5138600-CE21-4D00-A655-16A2248B1820}"/>
    <dgm:cxn modelId="{7618398A-C9D2-48F8-8B84-5356B00D2FEF}" srcId="{29B605FD-4062-4413-8B3A-AB2994824624}" destId="{DC08DE9A-56F4-4F61-9716-072D87F19149}" srcOrd="3" destOrd="0" parTransId="{2B70FEA9-CEEB-4F93-9415-09C493DFAC2B}" sibTransId="{BF4B307E-6389-4149-8B24-2C6A4F34E581}"/>
    <dgm:cxn modelId="{995BB813-FAAD-4735-98D3-B2493F124F80}" type="presOf" srcId="{15D27136-6BAC-4DA7-AF7F-015CF186C15B}" destId="{990B0A0C-EFA1-4164-AC84-609E1D7B9FFC}" srcOrd="0" destOrd="0" presId="urn:microsoft.com/office/officeart/2005/8/layout/process4"/>
    <dgm:cxn modelId="{D62A46DD-E7FA-47C7-8856-205A96A3CDBB}" srcId="{29B605FD-4062-4413-8B3A-AB2994824624}" destId="{618FBFBC-D169-44AA-85B2-5E47DB5CB670}" srcOrd="0" destOrd="0" parTransId="{39148477-2F0E-4B0F-92B6-135939BFE57A}" sibTransId="{E896C076-E976-4AA1-B3BF-EE7E64FE843E}"/>
    <dgm:cxn modelId="{17739746-313E-4DC6-A471-357A6FEDA712}" type="presParOf" srcId="{3BA71B89-7D03-4E47-AD93-C88433CB02E2}" destId="{84C1A632-22BE-4F49-A7F2-281720260FC1}" srcOrd="0" destOrd="0" presId="urn:microsoft.com/office/officeart/2005/8/layout/process4"/>
    <dgm:cxn modelId="{306FC8F2-8561-49C1-96EC-42A5519F3BC7}" type="presParOf" srcId="{84C1A632-22BE-4F49-A7F2-281720260FC1}" destId="{990B0A0C-EFA1-4164-AC84-609E1D7B9FFC}" srcOrd="0" destOrd="0" presId="urn:microsoft.com/office/officeart/2005/8/layout/process4"/>
    <dgm:cxn modelId="{19B366F2-FA31-4081-B795-E0B2C9DA6991}" type="presParOf" srcId="{3BA71B89-7D03-4E47-AD93-C88433CB02E2}" destId="{2CC88D5C-6732-4A5B-98EE-A0F1EC05BC2E}" srcOrd="1" destOrd="0" presId="urn:microsoft.com/office/officeart/2005/8/layout/process4"/>
    <dgm:cxn modelId="{90353E50-A3E5-4B94-8B43-5E34A684EDEE}" type="presParOf" srcId="{3BA71B89-7D03-4E47-AD93-C88433CB02E2}" destId="{067C4EB3-1FD9-4945-BEF8-183B76C3475A}" srcOrd="2" destOrd="0" presId="urn:microsoft.com/office/officeart/2005/8/layout/process4"/>
    <dgm:cxn modelId="{D096C983-64EF-4E1B-8B6F-F27B0CB8C284}" type="presParOf" srcId="{067C4EB3-1FD9-4945-BEF8-183B76C3475A}" destId="{B310F8EC-6C03-4359-B2BF-EB16A21C9588}" srcOrd="0" destOrd="0" presId="urn:microsoft.com/office/officeart/2005/8/layout/process4"/>
    <dgm:cxn modelId="{13D12848-FB12-4DE8-BDFA-C4247D34D4A2}" type="presParOf" srcId="{3BA71B89-7D03-4E47-AD93-C88433CB02E2}" destId="{DE03D549-C3DC-461A-8A5A-54389338EF74}" srcOrd="3" destOrd="0" presId="urn:microsoft.com/office/officeart/2005/8/layout/process4"/>
    <dgm:cxn modelId="{E309296A-AA6B-479D-A14C-8FE93315BBC2}" type="presParOf" srcId="{3BA71B89-7D03-4E47-AD93-C88433CB02E2}" destId="{E82066FA-0F61-4B7C-8BDE-A151DEA93175}" srcOrd="4" destOrd="0" presId="urn:microsoft.com/office/officeart/2005/8/layout/process4"/>
    <dgm:cxn modelId="{FBB3B942-F3EA-4452-970E-EE41958AB7FE}" type="presParOf" srcId="{E82066FA-0F61-4B7C-8BDE-A151DEA93175}" destId="{EABBCD5A-690A-4AA4-B342-4701B972FF37}" srcOrd="0" destOrd="0" presId="urn:microsoft.com/office/officeart/2005/8/layout/process4"/>
    <dgm:cxn modelId="{7DD7A3D3-3CEF-4FC0-AA30-AAE804B9BD28}" type="presParOf" srcId="{3BA71B89-7D03-4E47-AD93-C88433CB02E2}" destId="{AD237125-00A8-4648-8815-5C579980A91B}" srcOrd="5" destOrd="0" presId="urn:microsoft.com/office/officeart/2005/8/layout/process4"/>
    <dgm:cxn modelId="{2246784A-49DA-4572-AB03-89A39463B493}" type="presParOf" srcId="{3BA71B89-7D03-4E47-AD93-C88433CB02E2}" destId="{0E649CFB-A804-412B-A263-F7AC708F22DD}" srcOrd="6" destOrd="0" presId="urn:microsoft.com/office/officeart/2005/8/layout/process4"/>
    <dgm:cxn modelId="{D91F4E51-15FC-40D3-8FCF-CD2BB2BE429A}" type="presParOf" srcId="{0E649CFB-A804-412B-A263-F7AC708F22DD}" destId="{F6C9F47E-DDBF-4749-BA82-1250E56F650E}" srcOrd="0" destOrd="0" presId="urn:microsoft.com/office/officeart/2005/8/layout/process4"/>
    <dgm:cxn modelId="{19E06C79-F10D-4350-A0C3-E74359E0DD59}" type="presParOf" srcId="{3BA71B89-7D03-4E47-AD93-C88433CB02E2}" destId="{BD36BB3F-8594-427E-906F-F3AAFC718097}" srcOrd="7" destOrd="0" presId="urn:microsoft.com/office/officeart/2005/8/layout/process4"/>
    <dgm:cxn modelId="{20707C2F-8B46-4C25-BC75-D85BD8009647}" type="presParOf" srcId="{3BA71B89-7D03-4E47-AD93-C88433CB02E2}" destId="{54C1984C-2188-4325-BB3D-579407D7B5EB}" srcOrd="8" destOrd="0" presId="urn:microsoft.com/office/officeart/2005/8/layout/process4"/>
    <dgm:cxn modelId="{696DF296-7593-43CB-8ECC-0B889CFA2184}" type="presParOf" srcId="{54C1984C-2188-4325-BB3D-579407D7B5EB}" destId="{2596074F-1A08-41E5-8204-5A62BE79222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47950A-DBAA-41D7-A3CE-ABC0CC4E7A59}">
      <dsp:nvSpPr>
        <dsp:cNvPr id="0" name=""/>
        <dsp:cNvSpPr/>
      </dsp:nvSpPr>
      <dsp:spPr>
        <a:xfrm>
          <a:off x="0" y="5784124"/>
          <a:ext cx="8964488" cy="379686"/>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Қалдық сипатты құқық,</a:t>
          </a:r>
          <a:r>
            <a:rPr lang="kk-KZ" sz="1800" kern="1200" dirty="0" smtClean="0">
              <a:latin typeface="Times New Roman" pitchFamily="18" charset="0"/>
              <a:cs typeface="Times New Roman" pitchFamily="18" charset="0"/>
            </a:rPr>
            <a:t> яғни бұзылған құқықтарды қалпына кеттіруді қамтамасыз ететін институттардың әрекет ету құқығы.</a:t>
          </a:r>
          <a:endParaRPr lang="ru-RU" sz="1800" kern="1200" dirty="0">
            <a:latin typeface="Times New Roman" pitchFamily="18" charset="0"/>
            <a:cs typeface="Times New Roman" pitchFamily="18" charset="0"/>
          </a:endParaRPr>
        </a:p>
      </dsp:txBody>
      <dsp:txXfrm>
        <a:off x="0" y="5784124"/>
        <a:ext cx="8964488" cy="379686"/>
      </dsp:txXfrm>
    </dsp:sp>
    <dsp:sp modelId="{256C233F-52DE-460A-98A5-76A7B460E340}">
      <dsp:nvSpPr>
        <dsp:cNvPr id="0" name=""/>
        <dsp:cNvSpPr/>
      </dsp:nvSpPr>
      <dsp:spPr>
        <a:xfrm rot="10800000">
          <a:off x="0" y="5205861"/>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Өндіріп алуға жауапкершілік құқығы,</a:t>
          </a:r>
          <a:r>
            <a:rPr lang="kk-KZ" sz="1800" kern="1200" dirty="0" smtClean="0">
              <a:latin typeface="Times New Roman" pitchFamily="18" charset="0"/>
              <a:cs typeface="Times New Roman" pitchFamily="18" charset="0"/>
            </a:rPr>
            <a:t> яғни қарыз үшін игіліктерді өндіріп алу құқығы</a:t>
          </a:r>
          <a:endParaRPr lang="ru-RU" sz="1800" kern="1200" dirty="0">
            <a:latin typeface="Times New Roman" pitchFamily="18" charset="0"/>
            <a:cs typeface="Times New Roman" pitchFamily="18" charset="0"/>
          </a:endParaRPr>
        </a:p>
      </dsp:txBody>
      <dsp:txXfrm rot="10800000">
        <a:off x="0" y="5205861"/>
        <a:ext cx="8964488" cy="379438"/>
      </dsp:txXfrm>
    </dsp:sp>
    <dsp:sp modelId="{44D2D387-8A9E-4D19-BA01-183ED2B7A55B}">
      <dsp:nvSpPr>
        <dsp:cNvPr id="0" name=""/>
        <dsp:cNvSpPr/>
      </dsp:nvSpPr>
      <dsp:spPr>
        <a:xfrm rot="10800000">
          <a:off x="0" y="4627598"/>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Сыртқы ортаға зияны келтіретін әдістерді қолдануға тыйым салау құқығы.</a:t>
          </a:r>
          <a:endParaRPr lang="ru-RU" sz="1800" kern="1200" dirty="0">
            <a:latin typeface="Times New Roman" pitchFamily="18" charset="0"/>
            <a:cs typeface="Times New Roman" pitchFamily="18" charset="0"/>
          </a:endParaRPr>
        </a:p>
      </dsp:txBody>
      <dsp:txXfrm rot="10800000">
        <a:off x="0" y="4627598"/>
        <a:ext cx="8964488" cy="379438"/>
      </dsp:txXfrm>
    </dsp:sp>
    <dsp:sp modelId="{5DF37E4B-D606-46E9-B24C-3D31269A2BBB}">
      <dsp:nvSpPr>
        <dsp:cNvPr id="0" name=""/>
        <dsp:cNvSpPr/>
      </dsp:nvSpPr>
      <dsp:spPr>
        <a:xfrm rot="10800000">
          <a:off x="0" y="4049335"/>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Игіліктерді иеленудегі мерзімсіздік құқығы.</a:t>
          </a:r>
          <a:endParaRPr lang="ru-RU" sz="1800" kern="1200" dirty="0">
            <a:latin typeface="Times New Roman" pitchFamily="18" charset="0"/>
            <a:cs typeface="Times New Roman" pitchFamily="18" charset="0"/>
          </a:endParaRPr>
        </a:p>
      </dsp:txBody>
      <dsp:txXfrm rot="10800000">
        <a:off x="0" y="4049335"/>
        <a:ext cx="8964488" cy="379438"/>
      </dsp:txXfrm>
    </dsp:sp>
    <dsp:sp modelId="{49CF6768-2DC4-4EF4-9944-CF29E0800E26}">
      <dsp:nvSpPr>
        <dsp:cNvPr id="0" name=""/>
        <dsp:cNvSpPr/>
      </dsp:nvSpPr>
      <dsp:spPr>
        <a:xfrm rot="10800000">
          <a:off x="0" y="3471071"/>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Игіліктерді  мұрагерлікке беру құқығы</a:t>
          </a:r>
          <a:endParaRPr lang="ru-RU" sz="1800" kern="1200" dirty="0">
            <a:latin typeface="Times New Roman" pitchFamily="18" charset="0"/>
            <a:cs typeface="Times New Roman" pitchFamily="18" charset="0"/>
          </a:endParaRPr>
        </a:p>
      </dsp:txBody>
      <dsp:txXfrm rot="10800000">
        <a:off x="0" y="3471071"/>
        <a:ext cx="8964488" cy="379438"/>
      </dsp:txXfrm>
    </dsp:sp>
    <dsp:sp modelId="{C0EA1847-0CA6-4E21-A006-4135595229EE}">
      <dsp:nvSpPr>
        <dsp:cNvPr id="0" name=""/>
        <dsp:cNvSpPr/>
      </dsp:nvSpPr>
      <dsp:spPr>
        <a:xfrm rot="10800000">
          <a:off x="0" y="2892808"/>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Қауіпсіздік құқығы</a:t>
          </a:r>
          <a:r>
            <a:rPr lang="kk-KZ" sz="1800" kern="1200" dirty="0" smtClean="0">
              <a:latin typeface="Times New Roman" pitchFamily="18" charset="0"/>
              <a:cs typeface="Times New Roman" pitchFamily="18" charset="0"/>
            </a:rPr>
            <a:t>, яғни игіліктерді сыртқы ортаның зияндылығынан қорғау құқығы.</a:t>
          </a:r>
          <a:endParaRPr lang="ru-RU" sz="1800" kern="1200" dirty="0">
            <a:latin typeface="Times New Roman" pitchFamily="18" charset="0"/>
            <a:cs typeface="Times New Roman" pitchFamily="18" charset="0"/>
          </a:endParaRPr>
        </a:p>
      </dsp:txBody>
      <dsp:txXfrm rot="10800000">
        <a:off x="0" y="2892808"/>
        <a:ext cx="8964488" cy="379438"/>
      </dsp:txXfrm>
    </dsp:sp>
    <dsp:sp modelId="{F01A6EA8-1F5F-4F1F-AEF8-7F4D3EEBDFDE}">
      <dsp:nvSpPr>
        <dsp:cNvPr id="0" name=""/>
        <dsp:cNvSpPr/>
      </dsp:nvSpPr>
      <dsp:spPr>
        <a:xfrm rot="10800000">
          <a:off x="0" y="2314545"/>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Егемендік құқығы</a:t>
          </a:r>
          <a:r>
            <a:rPr lang="kk-KZ" sz="1800" kern="1200" dirty="0" smtClean="0">
              <a:latin typeface="Times New Roman" pitchFamily="18" charset="0"/>
              <a:cs typeface="Times New Roman" pitchFamily="18" charset="0"/>
            </a:rPr>
            <a:t>, яғни игіліктерді жатсындыру, өзгерту, тұтыну немесе жойып жіберу құқығы.</a:t>
          </a:r>
          <a:endParaRPr lang="ru-RU" sz="1800" kern="1200" dirty="0">
            <a:latin typeface="Times New Roman" pitchFamily="18" charset="0"/>
            <a:cs typeface="Times New Roman" pitchFamily="18" charset="0"/>
          </a:endParaRPr>
        </a:p>
      </dsp:txBody>
      <dsp:txXfrm rot="10800000">
        <a:off x="0" y="2314545"/>
        <a:ext cx="8964488" cy="379438"/>
      </dsp:txXfrm>
    </dsp:sp>
    <dsp:sp modelId="{06E18211-5770-4078-98E6-D7C843FC4432}">
      <dsp:nvSpPr>
        <dsp:cNvPr id="0" name=""/>
        <dsp:cNvSpPr/>
      </dsp:nvSpPr>
      <dsp:spPr>
        <a:xfrm rot="10800000">
          <a:off x="0" y="1736281"/>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Табысқа деген құқық</a:t>
          </a:r>
          <a:r>
            <a:rPr lang="kk-KZ" sz="1800" kern="1200" dirty="0" smtClean="0">
              <a:latin typeface="Times New Roman" pitchFamily="18" charset="0"/>
              <a:cs typeface="Times New Roman" pitchFamily="18" charset="0"/>
            </a:rPr>
            <a:t>, яғни  игіліктерді пайдалану нәтижесіне ие болу құқығы.</a:t>
          </a:r>
          <a:endParaRPr lang="ru-RU" sz="1800" kern="1200" dirty="0">
            <a:latin typeface="Times New Roman" pitchFamily="18" charset="0"/>
            <a:cs typeface="Times New Roman" pitchFamily="18" charset="0"/>
          </a:endParaRPr>
        </a:p>
      </dsp:txBody>
      <dsp:txXfrm rot="10800000">
        <a:off x="0" y="1736281"/>
        <a:ext cx="8964488" cy="379438"/>
      </dsp:txXfrm>
    </dsp:sp>
    <dsp:sp modelId="{615545F1-57F9-424B-8373-F74C7428FF15}">
      <dsp:nvSpPr>
        <dsp:cNvPr id="0" name=""/>
        <dsp:cNvSpPr/>
      </dsp:nvSpPr>
      <dsp:spPr>
        <a:xfrm rot="10800000">
          <a:off x="0" y="1158018"/>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Басқару құқығы</a:t>
          </a:r>
          <a:r>
            <a:rPr lang="kk-KZ" sz="1800" kern="1200" dirty="0" smtClean="0">
              <a:latin typeface="Times New Roman" pitchFamily="18" charset="0"/>
              <a:cs typeface="Times New Roman" pitchFamily="18" charset="0"/>
            </a:rPr>
            <a:t>, яғни  игіліктерді қолдануды кім және қалай қамтамасыз етуді шешу құқығы.</a:t>
          </a:r>
          <a:endParaRPr lang="ru-RU" sz="1800" kern="1200" dirty="0">
            <a:latin typeface="Times New Roman" pitchFamily="18" charset="0"/>
            <a:cs typeface="Times New Roman" pitchFamily="18" charset="0"/>
          </a:endParaRPr>
        </a:p>
      </dsp:txBody>
      <dsp:txXfrm rot="10800000">
        <a:off x="0" y="1158018"/>
        <a:ext cx="8964488" cy="379438"/>
      </dsp:txXfrm>
    </dsp:sp>
    <dsp:sp modelId="{B1AD71BB-F1E8-43D0-B346-8A5964EEC9D4}">
      <dsp:nvSpPr>
        <dsp:cNvPr id="0" name=""/>
        <dsp:cNvSpPr/>
      </dsp:nvSpPr>
      <dsp:spPr>
        <a:xfrm rot="10800000">
          <a:off x="0" y="579755"/>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Пайдалану құқығы,</a:t>
          </a:r>
          <a:r>
            <a:rPr lang="kk-KZ" sz="1800" kern="1200" dirty="0" smtClean="0">
              <a:latin typeface="Times New Roman" pitchFamily="18" charset="0"/>
              <a:cs typeface="Times New Roman" pitchFamily="18" charset="0"/>
            </a:rPr>
            <a:t> яғни игіліктің пайдалы қасиетін өзі үшін қолдану құқығы.</a:t>
          </a:r>
          <a:endParaRPr lang="ru-RU" sz="1800" kern="1200" dirty="0">
            <a:latin typeface="Times New Roman" pitchFamily="18" charset="0"/>
            <a:cs typeface="Times New Roman" pitchFamily="18" charset="0"/>
          </a:endParaRPr>
        </a:p>
      </dsp:txBody>
      <dsp:txXfrm rot="10800000">
        <a:off x="0" y="579755"/>
        <a:ext cx="8964488" cy="379438"/>
      </dsp:txXfrm>
    </dsp:sp>
    <dsp:sp modelId="{87E1B995-148B-49D8-B491-F89D593E5D7C}">
      <dsp:nvSpPr>
        <dsp:cNvPr id="0" name=""/>
        <dsp:cNvSpPr/>
      </dsp:nvSpPr>
      <dsp:spPr>
        <a:xfrm rot="10800000">
          <a:off x="0" y="1492"/>
          <a:ext cx="8964488" cy="583958"/>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kk-KZ" sz="1800" u="sng" kern="1200" dirty="0" smtClean="0">
              <a:latin typeface="Times New Roman" pitchFamily="18" charset="0"/>
              <a:cs typeface="Times New Roman" pitchFamily="18" charset="0"/>
            </a:rPr>
            <a:t>Иемдену құқығы</a:t>
          </a:r>
          <a:r>
            <a:rPr lang="kk-KZ" sz="1800" kern="1200" dirty="0" smtClean="0">
              <a:latin typeface="Times New Roman" pitchFamily="18" charset="0"/>
              <a:cs typeface="Times New Roman" pitchFamily="18" charset="0"/>
            </a:rPr>
            <a:t>, яғни игіліктерге  міндеттелінген денелік  бақылау құқығы.</a:t>
          </a:r>
          <a:endParaRPr lang="ru-RU" sz="1800" kern="1200" dirty="0">
            <a:latin typeface="Times New Roman" pitchFamily="18" charset="0"/>
            <a:cs typeface="Times New Roman" pitchFamily="18" charset="0"/>
          </a:endParaRPr>
        </a:p>
      </dsp:txBody>
      <dsp:txXfrm rot="10800000">
        <a:off x="0" y="1492"/>
        <a:ext cx="8964488" cy="379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9F8A7-E69F-42CE-85E0-4E7759FA7E82}">
      <dsp:nvSpPr>
        <dsp:cNvPr id="0" name=""/>
        <dsp:cNvSpPr/>
      </dsp:nvSpPr>
      <dsp:spPr>
        <a:xfrm>
          <a:off x="4492" y="2723"/>
          <a:ext cx="8426294" cy="691092"/>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Меншік</a:t>
          </a:r>
          <a:endParaRPr lang="ru-RU" sz="2000" b="1" kern="1200" dirty="0">
            <a:latin typeface="Times New Roman" pitchFamily="18" charset="0"/>
            <a:cs typeface="Times New Roman" pitchFamily="18" charset="0"/>
          </a:endParaRPr>
        </a:p>
      </dsp:txBody>
      <dsp:txXfrm>
        <a:off x="24733" y="22964"/>
        <a:ext cx="8385812" cy="650610"/>
      </dsp:txXfrm>
    </dsp:sp>
    <dsp:sp modelId="{ED2CFEB7-AF7D-4DC9-9446-A835463D98D4}">
      <dsp:nvSpPr>
        <dsp:cNvPr id="0" name=""/>
        <dsp:cNvSpPr/>
      </dsp:nvSpPr>
      <dsp:spPr>
        <a:xfrm>
          <a:off x="12717" y="844432"/>
          <a:ext cx="5544077" cy="818319"/>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Жеке меншік</a:t>
          </a:r>
          <a:endParaRPr lang="ru-RU" sz="2000" b="1" kern="1200" dirty="0">
            <a:latin typeface="Times New Roman" pitchFamily="18" charset="0"/>
            <a:cs typeface="Times New Roman" pitchFamily="18" charset="0"/>
          </a:endParaRPr>
        </a:p>
      </dsp:txBody>
      <dsp:txXfrm>
        <a:off x="36685" y="868400"/>
        <a:ext cx="5496141" cy="770383"/>
      </dsp:txXfrm>
    </dsp:sp>
    <dsp:sp modelId="{60A74AC5-D0F1-4FBE-BC36-3A040CD3553D}">
      <dsp:nvSpPr>
        <dsp:cNvPr id="0" name=""/>
        <dsp:cNvSpPr/>
      </dsp:nvSpPr>
      <dsp:spPr>
        <a:xfrm>
          <a:off x="56587" y="1813367"/>
          <a:ext cx="2399808" cy="1489470"/>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Жеке-дара</a:t>
          </a:r>
          <a:endParaRPr lang="ru-RU" sz="2000" b="1" kern="1200" dirty="0">
            <a:latin typeface="Times New Roman" pitchFamily="18" charset="0"/>
            <a:cs typeface="Times New Roman" pitchFamily="18" charset="0"/>
          </a:endParaRPr>
        </a:p>
      </dsp:txBody>
      <dsp:txXfrm>
        <a:off x="100212" y="1856992"/>
        <a:ext cx="2312558" cy="1402220"/>
      </dsp:txXfrm>
    </dsp:sp>
    <dsp:sp modelId="{038D8D2D-F005-4EE7-8F28-55935FFE716C}">
      <dsp:nvSpPr>
        <dsp:cNvPr id="0" name=""/>
        <dsp:cNvSpPr/>
      </dsp:nvSpPr>
      <dsp:spPr>
        <a:xfrm>
          <a:off x="154967" y="3456178"/>
          <a:ext cx="1317076" cy="2880525"/>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Жеке меншіктің өз еңбегі негізінде</a:t>
          </a:r>
          <a:endParaRPr lang="ru-RU" sz="2000" b="1" kern="1200" dirty="0">
            <a:latin typeface="Times New Roman" pitchFamily="18" charset="0"/>
            <a:cs typeface="Times New Roman" pitchFamily="18" charset="0"/>
          </a:endParaRPr>
        </a:p>
      </dsp:txBody>
      <dsp:txXfrm>
        <a:off x="193543" y="3494754"/>
        <a:ext cx="1239924" cy="2803373"/>
      </dsp:txXfrm>
    </dsp:sp>
    <dsp:sp modelId="{45202072-B8FA-4555-8423-E5E372D3093D}">
      <dsp:nvSpPr>
        <dsp:cNvPr id="0" name=""/>
        <dsp:cNvSpPr/>
      </dsp:nvSpPr>
      <dsp:spPr>
        <a:xfrm>
          <a:off x="2584475" y="1813367"/>
          <a:ext cx="2856230" cy="147177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Топталған (серіктестіктер, акционерлік қоғамдар, кооперативтер</a:t>
          </a:r>
          <a:endParaRPr lang="ru-RU" sz="2000" b="1" kern="1200" dirty="0">
            <a:latin typeface="Times New Roman" pitchFamily="18" charset="0"/>
            <a:cs typeface="Times New Roman" pitchFamily="18" charset="0"/>
          </a:endParaRPr>
        </a:p>
      </dsp:txBody>
      <dsp:txXfrm>
        <a:off x="2627582" y="1856474"/>
        <a:ext cx="2770016" cy="1385557"/>
      </dsp:txXfrm>
    </dsp:sp>
    <dsp:sp modelId="{A4872464-7CC6-4CB2-A193-2F6E72E024E1}">
      <dsp:nvSpPr>
        <dsp:cNvPr id="0" name=""/>
        <dsp:cNvSpPr/>
      </dsp:nvSpPr>
      <dsp:spPr>
        <a:xfrm>
          <a:off x="1712263" y="3388436"/>
          <a:ext cx="1317076" cy="2884465"/>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Жеке меншіктің жалға беру негізінде</a:t>
          </a:r>
          <a:endParaRPr lang="ru-RU" sz="2000" b="1" kern="1200" dirty="0">
            <a:latin typeface="Times New Roman" pitchFamily="18" charset="0"/>
            <a:cs typeface="Times New Roman" pitchFamily="18" charset="0"/>
          </a:endParaRPr>
        </a:p>
      </dsp:txBody>
      <dsp:txXfrm>
        <a:off x="1750839" y="3427012"/>
        <a:ext cx="1239924" cy="2807313"/>
      </dsp:txXfrm>
    </dsp:sp>
    <dsp:sp modelId="{944F0D30-22A8-454D-9189-727589D67062}">
      <dsp:nvSpPr>
        <dsp:cNvPr id="0" name=""/>
        <dsp:cNvSpPr/>
      </dsp:nvSpPr>
      <dsp:spPr>
        <a:xfrm>
          <a:off x="3340354" y="3388436"/>
          <a:ext cx="1655933" cy="2875818"/>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Ұжымдық меншік (жеке меншіктің өз еңбегі негізінде</a:t>
          </a:r>
          <a:endParaRPr lang="ru-RU" sz="2000" b="1" kern="1200" dirty="0">
            <a:latin typeface="Times New Roman" pitchFamily="18" charset="0"/>
            <a:cs typeface="Times New Roman" pitchFamily="18" charset="0"/>
          </a:endParaRPr>
        </a:p>
      </dsp:txBody>
      <dsp:txXfrm>
        <a:off x="3388855" y="3436937"/>
        <a:ext cx="1558931" cy="2778816"/>
      </dsp:txXfrm>
    </dsp:sp>
    <dsp:sp modelId="{99B820EA-B91F-479D-BD27-F242CCBF3ADD}">
      <dsp:nvSpPr>
        <dsp:cNvPr id="0" name=""/>
        <dsp:cNvSpPr/>
      </dsp:nvSpPr>
      <dsp:spPr>
        <a:xfrm>
          <a:off x="5669392" y="844432"/>
          <a:ext cx="2753170" cy="930090"/>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Мемлекеттік меншік</a:t>
          </a:r>
          <a:endParaRPr lang="ru-RU" sz="2000" b="1" kern="1200" dirty="0">
            <a:latin typeface="Times New Roman" pitchFamily="18" charset="0"/>
            <a:cs typeface="Times New Roman" pitchFamily="18" charset="0"/>
          </a:endParaRPr>
        </a:p>
      </dsp:txBody>
      <dsp:txXfrm>
        <a:off x="5696633" y="871673"/>
        <a:ext cx="2698688" cy="875608"/>
      </dsp:txXfrm>
    </dsp:sp>
    <dsp:sp modelId="{B769EC2E-09A7-469C-B303-775597B53846}">
      <dsp:nvSpPr>
        <dsp:cNvPr id="0" name=""/>
        <dsp:cNvSpPr/>
      </dsp:nvSpPr>
      <dsp:spPr>
        <a:xfrm>
          <a:off x="5680219" y="1925138"/>
          <a:ext cx="1337827" cy="4337447"/>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Республикалық-жер қойнауы,су, өсімдік, жануарлар әлемі, әуе кеңістігі</a:t>
          </a:r>
          <a:endParaRPr lang="ru-RU" sz="2000" b="1" kern="1200" dirty="0">
            <a:latin typeface="Times New Roman" pitchFamily="18" charset="0"/>
            <a:cs typeface="Times New Roman" pitchFamily="18" charset="0"/>
          </a:endParaRPr>
        </a:p>
      </dsp:txBody>
      <dsp:txXfrm>
        <a:off x="5719403" y="1964322"/>
        <a:ext cx="1259459" cy="4259079"/>
      </dsp:txXfrm>
    </dsp:sp>
    <dsp:sp modelId="{FA88FC1A-8CEC-4D5E-ABCB-DB71EE820094}">
      <dsp:nvSpPr>
        <dsp:cNvPr id="0" name=""/>
        <dsp:cNvSpPr/>
      </dsp:nvSpPr>
      <dsp:spPr>
        <a:xfrm>
          <a:off x="7073907" y="1925138"/>
          <a:ext cx="1337827" cy="4402949"/>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Коммуналдық- тұрғын үй коммуналдық шаруашылығы, мәдениет, білім беру, денсаулық сақтау, жергілікті бюджет қорлары</a:t>
          </a:r>
          <a:endParaRPr lang="ru-RU" sz="2000" b="1" kern="1200" dirty="0">
            <a:latin typeface="Times New Roman" pitchFamily="18" charset="0"/>
            <a:cs typeface="Times New Roman" pitchFamily="18" charset="0"/>
          </a:endParaRPr>
        </a:p>
      </dsp:txBody>
      <dsp:txXfrm>
        <a:off x="7113091" y="1964322"/>
        <a:ext cx="1259459" cy="43245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B891D-95B7-43C3-883C-A7241BBC3461}">
      <dsp:nvSpPr>
        <dsp:cNvPr id="0" name=""/>
        <dsp:cNvSpPr/>
      </dsp:nvSpPr>
      <dsp:spPr>
        <a:xfrm>
          <a:off x="0" y="4864418"/>
          <a:ext cx="8229600" cy="638452"/>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kk-KZ" sz="2200" kern="1200" dirty="0" smtClean="0"/>
            <a:t>Шетел инвесторларын тарту</a:t>
          </a:r>
          <a:endParaRPr lang="ru-RU" sz="2200" kern="1200" dirty="0"/>
        </a:p>
      </dsp:txBody>
      <dsp:txXfrm>
        <a:off x="0" y="4864418"/>
        <a:ext cx="8229600" cy="638452"/>
      </dsp:txXfrm>
    </dsp:sp>
    <dsp:sp modelId="{5E4F7278-F8A6-4625-AB44-93F700CB6CF5}">
      <dsp:nvSpPr>
        <dsp:cNvPr id="0" name=""/>
        <dsp:cNvSpPr/>
      </dsp:nvSpPr>
      <dsp:spPr>
        <a:xfrm rot="10800000">
          <a:off x="0" y="3892055"/>
          <a:ext cx="8229600" cy="981939"/>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kk-KZ" sz="2200" kern="1200" dirty="0" smtClean="0"/>
            <a:t>Экономиканы монополиясыздандыру</a:t>
          </a:r>
          <a:endParaRPr lang="ru-RU" sz="2200" kern="1200" dirty="0"/>
        </a:p>
      </dsp:txBody>
      <dsp:txXfrm rot="10800000">
        <a:off x="0" y="3892055"/>
        <a:ext cx="8229600" cy="638035"/>
      </dsp:txXfrm>
    </dsp:sp>
    <dsp:sp modelId="{9AF3B6AB-8BFF-4582-8001-27377B99EE6D}">
      <dsp:nvSpPr>
        <dsp:cNvPr id="0" name=""/>
        <dsp:cNvSpPr/>
      </dsp:nvSpPr>
      <dsp:spPr>
        <a:xfrm rot="10800000">
          <a:off x="0" y="2919692"/>
          <a:ext cx="8229600" cy="981939"/>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kk-KZ" sz="2200" kern="1200" dirty="0" smtClean="0"/>
            <a:t>Кәсіпорындардың тиімділігін арттыру</a:t>
          </a:r>
          <a:endParaRPr lang="ru-RU" sz="2200" kern="1200" dirty="0"/>
        </a:p>
      </dsp:txBody>
      <dsp:txXfrm rot="10800000">
        <a:off x="0" y="2919692"/>
        <a:ext cx="8229600" cy="638035"/>
      </dsp:txXfrm>
    </dsp:sp>
    <dsp:sp modelId="{97C433D0-8BFA-4BAD-8CB2-9D8B46E51465}">
      <dsp:nvSpPr>
        <dsp:cNvPr id="0" name=""/>
        <dsp:cNvSpPr/>
      </dsp:nvSpPr>
      <dsp:spPr>
        <a:xfrm rot="10800000">
          <a:off x="0" y="1947329"/>
          <a:ext cx="8229600" cy="981939"/>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kk-KZ" sz="2200" kern="1200" dirty="0" smtClean="0"/>
            <a:t>Бәсекелестік ортаны қалыптастыру</a:t>
          </a:r>
          <a:endParaRPr lang="ru-RU" sz="2200" kern="1200" dirty="0"/>
        </a:p>
      </dsp:txBody>
      <dsp:txXfrm rot="10800000">
        <a:off x="0" y="1947329"/>
        <a:ext cx="8229600" cy="638035"/>
      </dsp:txXfrm>
    </dsp:sp>
    <dsp:sp modelId="{7EE5CC70-BFD9-4F32-B3C7-78E4D27D5E0E}">
      <dsp:nvSpPr>
        <dsp:cNvPr id="0" name=""/>
        <dsp:cNvSpPr/>
      </dsp:nvSpPr>
      <dsp:spPr>
        <a:xfrm rot="10800000">
          <a:off x="0" y="974967"/>
          <a:ext cx="8229600" cy="981939"/>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kk-KZ" sz="2200" kern="1200" dirty="0" smtClean="0"/>
            <a:t>Жеке меншік топтарын құру</a:t>
          </a:r>
          <a:endParaRPr lang="ru-RU" sz="2200" kern="1200" dirty="0"/>
        </a:p>
      </dsp:txBody>
      <dsp:txXfrm rot="10800000">
        <a:off x="0" y="974967"/>
        <a:ext cx="8229600" cy="638035"/>
      </dsp:txXfrm>
    </dsp:sp>
    <dsp:sp modelId="{E5F3197F-E8EB-4410-BA7C-530E58B1D3E5}">
      <dsp:nvSpPr>
        <dsp:cNvPr id="0" name=""/>
        <dsp:cNvSpPr/>
      </dsp:nvSpPr>
      <dsp:spPr>
        <a:xfrm rot="10800000">
          <a:off x="0" y="2604"/>
          <a:ext cx="8229600" cy="981939"/>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kk-KZ" sz="2200" kern="1200" dirty="0" smtClean="0"/>
            <a:t>Жекешелендіру мақсаты:</a:t>
          </a:r>
          <a:endParaRPr lang="ru-RU" sz="2200" kern="1200" dirty="0"/>
        </a:p>
      </dsp:txBody>
      <dsp:txXfrm rot="10800000">
        <a:off x="0" y="2604"/>
        <a:ext cx="8229600" cy="6380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AD896-666D-4D25-8E32-BF37FF1F23FB}">
      <dsp:nvSpPr>
        <dsp:cNvPr id="0" name=""/>
        <dsp:cNvSpPr/>
      </dsp:nvSpPr>
      <dsp:spPr>
        <a:xfrm>
          <a:off x="0" y="2389621"/>
          <a:ext cx="2271036" cy="1329560"/>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Жекешелендіру тәсілдері</a:t>
          </a:r>
          <a:endParaRPr lang="ru-RU" sz="2000" b="1" kern="1200" dirty="0">
            <a:latin typeface="Times New Roman" pitchFamily="18" charset="0"/>
            <a:cs typeface="Times New Roman" pitchFamily="18" charset="0"/>
          </a:endParaRPr>
        </a:p>
      </dsp:txBody>
      <dsp:txXfrm>
        <a:off x="38941" y="2428562"/>
        <a:ext cx="2193154" cy="1251678"/>
      </dsp:txXfrm>
    </dsp:sp>
    <dsp:sp modelId="{D195BD8C-8A41-4FEC-AA09-D0CF59E6FCCD}">
      <dsp:nvSpPr>
        <dsp:cNvPr id="0" name=""/>
        <dsp:cNvSpPr/>
      </dsp:nvSpPr>
      <dsp:spPr>
        <a:xfrm rot="95176">
          <a:off x="2270910" y="3048915"/>
          <a:ext cx="658259" cy="29195"/>
        </a:xfrm>
        <a:custGeom>
          <a:avLst/>
          <a:gdLst/>
          <a:ahLst/>
          <a:cxnLst/>
          <a:rect l="0" t="0" r="0" b="0"/>
          <a:pathLst>
            <a:path>
              <a:moveTo>
                <a:pt x="0" y="14597"/>
              </a:moveTo>
              <a:lnTo>
                <a:pt x="658259" y="145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583583" y="3047056"/>
        <a:ext cx="32912" cy="32912"/>
      </dsp:txXfrm>
    </dsp:sp>
    <dsp:sp modelId="{79A3080C-5393-4A56-9321-460FF2A1201F}">
      <dsp:nvSpPr>
        <dsp:cNvPr id="0" name=""/>
        <dsp:cNvSpPr/>
      </dsp:nvSpPr>
      <dsp:spPr>
        <a:xfrm>
          <a:off x="2929043" y="2508451"/>
          <a:ext cx="1809086" cy="1128345"/>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kern="1200" dirty="0" smtClean="0">
              <a:latin typeface="Times New Roman" pitchFamily="18" charset="0"/>
              <a:cs typeface="Times New Roman" pitchFamily="18" charset="0"/>
            </a:rPr>
            <a:t>Аукцион немесе конкурс бойынша сату немесе сатып алу</a:t>
          </a:r>
          <a:endParaRPr lang="ru-RU" sz="1600" b="1" kern="1200" dirty="0">
            <a:latin typeface="Times New Roman" pitchFamily="18" charset="0"/>
            <a:cs typeface="Times New Roman" pitchFamily="18" charset="0"/>
          </a:endParaRPr>
        </a:p>
      </dsp:txBody>
      <dsp:txXfrm>
        <a:off x="2962091" y="2541499"/>
        <a:ext cx="1742990" cy="1062249"/>
      </dsp:txXfrm>
    </dsp:sp>
    <dsp:sp modelId="{66EB776A-7F59-485D-975D-E9D2878FA8DC}">
      <dsp:nvSpPr>
        <dsp:cNvPr id="0" name=""/>
        <dsp:cNvSpPr/>
      </dsp:nvSpPr>
      <dsp:spPr>
        <a:xfrm rot="17414359">
          <a:off x="3985445" y="1978289"/>
          <a:ext cx="2301584" cy="29195"/>
        </a:xfrm>
        <a:custGeom>
          <a:avLst/>
          <a:gdLst/>
          <a:ahLst/>
          <a:cxnLst/>
          <a:rect l="0" t="0" r="0" b="0"/>
          <a:pathLst>
            <a:path>
              <a:moveTo>
                <a:pt x="0" y="14597"/>
              </a:moveTo>
              <a:lnTo>
                <a:pt x="2301584" y="145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5078697" y="1935347"/>
        <a:ext cx="115079" cy="115079"/>
      </dsp:txXfrm>
    </dsp:sp>
    <dsp:sp modelId="{F8714669-1FE8-41B5-9859-93DC61E678EE}">
      <dsp:nvSpPr>
        <dsp:cNvPr id="0" name=""/>
        <dsp:cNvSpPr/>
      </dsp:nvSpPr>
      <dsp:spPr>
        <a:xfrm>
          <a:off x="5534344" y="18850"/>
          <a:ext cx="2607182" cy="1788598"/>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kern="1200" dirty="0" smtClean="0">
              <a:latin typeface="Times New Roman" pitchFamily="18" charset="0"/>
              <a:cs typeface="Times New Roman" pitchFamily="18" charset="0"/>
            </a:rPr>
            <a:t>Коммерциялық конкурс-максималды баға ұсынылғанда, сатып алушы қойылған шартты орындауға келіскен жағдайда мемлекеттік меншік объектілерін сату</a:t>
          </a:r>
          <a:endParaRPr lang="ru-RU" sz="1600" b="1" kern="1200" dirty="0">
            <a:latin typeface="Times New Roman" pitchFamily="18" charset="0"/>
            <a:cs typeface="Times New Roman" pitchFamily="18" charset="0"/>
          </a:endParaRPr>
        </a:p>
      </dsp:txBody>
      <dsp:txXfrm>
        <a:off x="5586730" y="71236"/>
        <a:ext cx="2502410" cy="1683826"/>
      </dsp:txXfrm>
    </dsp:sp>
    <dsp:sp modelId="{A5C36A12-3448-4182-9856-55FF2E926329}">
      <dsp:nvSpPr>
        <dsp:cNvPr id="0" name=""/>
        <dsp:cNvSpPr/>
      </dsp:nvSpPr>
      <dsp:spPr>
        <a:xfrm rot="21383223">
          <a:off x="4737330" y="3032670"/>
          <a:ext cx="804767" cy="29195"/>
        </a:xfrm>
        <a:custGeom>
          <a:avLst/>
          <a:gdLst/>
          <a:ahLst/>
          <a:cxnLst/>
          <a:rect l="0" t="0" r="0" b="0"/>
          <a:pathLst>
            <a:path>
              <a:moveTo>
                <a:pt x="0" y="14597"/>
              </a:moveTo>
              <a:lnTo>
                <a:pt x="804767" y="145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119594" y="3027148"/>
        <a:ext cx="40238" cy="40238"/>
      </dsp:txXfrm>
    </dsp:sp>
    <dsp:sp modelId="{2E66F141-5969-45F5-ADE5-50C3C329B5CF}">
      <dsp:nvSpPr>
        <dsp:cNvPr id="0" name=""/>
        <dsp:cNvSpPr/>
      </dsp:nvSpPr>
      <dsp:spPr>
        <a:xfrm>
          <a:off x="5541297" y="2069911"/>
          <a:ext cx="2688302" cy="1904000"/>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kern="1200" dirty="0" smtClean="0">
              <a:latin typeface="Times New Roman" pitchFamily="18" charset="0"/>
              <a:cs typeface="Times New Roman" pitchFamily="18" charset="0"/>
            </a:rPr>
            <a:t>Инвестициялық конкурс- жеңіс критерилері жекешелендіру объектісінің инвестиция мерзімі мен мөлшері болып табылады</a:t>
          </a:r>
          <a:endParaRPr lang="ru-RU" sz="1600" b="1" kern="1200" dirty="0">
            <a:latin typeface="Times New Roman" pitchFamily="18" charset="0"/>
            <a:cs typeface="Times New Roman" pitchFamily="18" charset="0"/>
          </a:endParaRPr>
        </a:p>
      </dsp:txBody>
      <dsp:txXfrm>
        <a:off x="5597063" y="2125677"/>
        <a:ext cx="2576770" cy="1792468"/>
      </dsp:txXfrm>
    </dsp:sp>
    <dsp:sp modelId="{F8A65068-354D-421D-9822-26EF8AB5328C}">
      <dsp:nvSpPr>
        <dsp:cNvPr id="0" name=""/>
        <dsp:cNvSpPr/>
      </dsp:nvSpPr>
      <dsp:spPr>
        <a:xfrm rot="3920408">
          <a:off x="4117383" y="4026050"/>
          <a:ext cx="2130332" cy="29195"/>
        </a:xfrm>
        <a:custGeom>
          <a:avLst/>
          <a:gdLst/>
          <a:ahLst/>
          <a:cxnLst/>
          <a:rect l="0" t="0" r="0" b="0"/>
          <a:pathLst>
            <a:path>
              <a:moveTo>
                <a:pt x="0" y="14597"/>
              </a:moveTo>
              <a:lnTo>
                <a:pt x="2130332" y="145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ru-RU" sz="700" kern="1200"/>
        </a:p>
      </dsp:txBody>
      <dsp:txXfrm>
        <a:off x="5129291" y="3987389"/>
        <a:ext cx="106516" cy="106516"/>
      </dsp:txXfrm>
    </dsp:sp>
    <dsp:sp modelId="{AFC9873E-8069-480D-818D-433713B04CE0}">
      <dsp:nvSpPr>
        <dsp:cNvPr id="0" name=""/>
        <dsp:cNvSpPr/>
      </dsp:nvSpPr>
      <dsp:spPr>
        <a:xfrm>
          <a:off x="5626970" y="4440456"/>
          <a:ext cx="2488307" cy="11364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kern="1200" dirty="0" smtClean="0">
              <a:latin typeface="Times New Roman" pitchFamily="18" charset="0"/>
              <a:cs typeface="Times New Roman" pitchFamily="18" charset="0"/>
            </a:rPr>
            <a:t>Аукцион-сатып алушыға максималды баға ұсынудан басқа талап қойылмайтын ашық сауда</a:t>
          </a:r>
          <a:endParaRPr lang="ru-RU" sz="1600" b="1" kern="1200" dirty="0">
            <a:latin typeface="Times New Roman" pitchFamily="18" charset="0"/>
            <a:cs typeface="Times New Roman" pitchFamily="18" charset="0"/>
          </a:endParaRPr>
        </a:p>
      </dsp:txBody>
      <dsp:txXfrm>
        <a:off x="5660255" y="4473741"/>
        <a:ext cx="2421737" cy="1069861"/>
      </dsp:txXfrm>
    </dsp:sp>
    <dsp:sp modelId="{7C0A20DB-0251-4809-9046-8D4297DCF84B}">
      <dsp:nvSpPr>
        <dsp:cNvPr id="0" name=""/>
        <dsp:cNvSpPr/>
      </dsp:nvSpPr>
      <dsp:spPr>
        <a:xfrm rot="17287777">
          <a:off x="1505496" y="1983619"/>
          <a:ext cx="2222717" cy="29195"/>
        </a:xfrm>
        <a:custGeom>
          <a:avLst/>
          <a:gdLst/>
          <a:ahLst/>
          <a:cxnLst/>
          <a:rect l="0" t="0" r="0" b="0"/>
          <a:pathLst>
            <a:path>
              <a:moveTo>
                <a:pt x="0" y="14597"/>
              </a:moveTo>
              <a:lnTo>
                <a:pt x="2222717" y="145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ru-RU" sz="700" kern="1200"/>
        </a:p>
      </dsp:txBody>
      <dsp:txXfrm>
        <a:off x="2561287" y="1942649"/>
        <a:ext cx="111135" cy="111135"/>
      </dsp:txXfrm>
    </dsp:sp>
    <dsp:sp modelId="{748DECF6-F096-4A4C-9549-63FEAFE17B40}">
      <dsp:nvSpPr>
        <dsp:cNvPr id="0" name=""/>
        <dsp:cNvSpPr/>
      </dsp:nvSpPr>
      <dsp:spPr>
        <a:xfrm>
          <a:off x="2962674" y="503459"/>
          <a:ext cx="1809086" cy="877144"/>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kern="1200" dirty="0" smtClean="0">
              <a:latin typeface="Times New Roman" pitchFamily="18" charset="0"/>
              <a:cs typeface="Times New Roman" pitchFamily="18" charset="0"/>
            </a:rPr>
            <a:t>Кәсіпорын капиталындағы үлестерді сатып алу</a:t>
          </a:r>
          <a:endParaRPr lang="ru-RU" sz="1600" b="1" kern="1200" dirty="0">
            <a:latin typeface="Times New Roman" pitchFamily="18" charset="0"/>
            <a:cs typeface="Times New Roman" pitchFamily="18" charset="0"/>
          </a:endParaRPr>
        </a:p>
      </dsp:txBody>
      <dsp:txXfrm>
        <a:off x="2988365" y="529150"/>
        <a:ext cx="1757704" cy="825762"/>
      </dsp:txXfrm>
    </dsp:sp>
    <dsp:sp modelId="{3BD01110-C6BA-4594-85B3-E3E8F927DB18}">
      <dsp:nvSpPr>
        <dsp:cNvPr id="0" name=""/>
        <dsp:cNvSpPr/>
      </dsp:nvSpPr>
      <dsp:spPr>
        <a:xfrm rot="4157571">
          <a:off x="1712390" y="3848206"/>
          <a:ext cx="1728461" cy="29195"/>
        </a:xfrm>
        <a:custGeom>
          <a:avLst/>
          <a:gdLst/>
          <a:ahLst/>
          <a:cxnLst/>
          <a:rect l="0" t="0" r="0" b="0"/>
          <a:pathLst>
            <a:path>
              <a:moveTo>
                <a:pt x="0" y="14597"/>
              </a:moveTo>
              <a:lnTo>
                <a:pt x="1728461" y="145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2533409" y="3819592"/>
        <a:ext cx="86423" cy="86423"/>
      </dsp:txXfrm>
    </dsp:sp>
    <dsp:sp modelId="{63DFA821-05AC-4666-9559-2BFBBB857C0D}">
      <dsp:nvSpPr>
        <dsp:cNvPr id="0" name=""/>
        <dsp:cNvSpPr/>
      </dsp:nvSpPr>
      <dsp:spPr>
        <a:xfrm>
          <a:off x="2882206" y="4033050"/>
          <a:ext cx="1809086" cy="1276310"/>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kern="1200" dirty="0" smtClean="0">
              <a:latin typeface="Times New Roman" pitchFamily="18" charset="0"/>
              <a:cs typeface="Times New Roman" pitchFamily="18" charset="0"/>
            </a:rPr>
            <a:t>Жалға берілген кәсіпорынның мүлкін сатып алу</a:t>
          </a:r>
          <a:endParaRPr lang="ru-RU" sz="1600" b="1" kern="1200" dirty="0">
            <a:latin typeface="Times New Roman" pitchFamily="18" charset="0"/>
            <a:cs typeface="Times New Roman" pitchFamily="18" charset="0"/>
          </a:endParaRPr>
        </a:p>
      </dsp:txBody>
      <dsp:txXfrm>
        <a:off x="2919588" y="4070432"/>
        <a:ext cx="1734322" cy="1201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9F958-FFD2-40FF-969F-65F522802257}">
      <dsp:nvSpPr>
        <dsp:cNvPr id="0" name=""/>
        <dsp:cNvSpPr/>
      </dsp:nvSpPr>
      <dsp:spPr>
        <a:xfrm>
          <a:off x="68968" y="0"/>
          <a:ext cx="6509523" cy="131486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kk-KZ" sz="3200" b="1" kern="1200" dirty="0" smtClean="0">
              <a:latin typeface="Times New Roman" pitchFamily="18" charset="0"/>
              <a:cs typeface="Times New Roman" pitchFamily="18" charset="0"/>
            </a:rPr>
            <a:t>Жекешелендіру түрлері</a:t>
          </a:r>
          <a:endParaRPr lang="ru-RU" sz="3200" b="1" kern="1200" dirty="0">
            <a:latin typeface="Times New Roman" pitchFamily="18" charset="0"/>
            <a:cs typeface="Times New Roman" pitchFamily="18" charset="0"/>
          </a:endParaRPr>
        </a:p>
      </dsp:txBody>
      <dsp:txXfrm>
        <a:off x="107479" y="38511"/>
        <a:ext cx="4979574" cy="1237844"/>
      </dsp:txXfrm>
    </dsp:sp>
    <dsp:sp modelId="{56686033-9C5C-4514-A043-834146010B60}">
      <dsp:nvSpPr>
        <dsp:cNvPr id="0" name=""/>
        <dsp:cNvSpPr/>
      </dsp:nvSpPr>
      <dsp:spPr>
        <a:xfrm>
          <a:off x="0" y="1584174"/>
          <a:ext cx="7656696" cy="131486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kk-KZ" sz="2400" b="1" u="sng" kern="1200" dirty="0" smtClean="0">
              <a:latin typeface="Times New Roman" pitchFamily="18" charset="0"/>
              <a:cs typeface="Times New Roman" pitchFamily="18" charset="0"/>
            </a:rPr>
            <a:t>Кіші  жекешелендіру</a:t>
          </a:r>
          <a:r>
            <a:rPr lang="kk-KZ" sz="2400" kern="1200" dirty="0" smtClean="0">
              <a:latin typeface="Times New Roman" pitchFamily="18" charset="0"/>
              <a:cs typeface="Times New Roman" pitchFamily="18" charset="0"/>
            </a:rPr>
            <a:t> – еңбеккерлердің саны 200 адамға дейін.</a:t>
          </a:r>
          <a:endParaRPr lang="ru-RU" sz="2400" kern="1200" dirty="0">
            <a:latin typeface="Times New Roman" pitchFamily="18" charset="0"/>
            <a:cs typeface="Times New Roman" pitchFamily="18" charset="0"/>
          </a:endParaRPr>
        </a:p>
      </dsp:txBody>
      <dsp:txXfrm>
        <a:off x="38511" y="1622685"/>
        <a:ext cx="5933145" cy="1237844"/>
      </dsp:txXfrm>
    </dsp:sp>
    <dsp:sp modelId="{00284F1F-34C0-4722-92B1-DEEC080B4EA8}">
      <dsp:nvSpPr>
        <dsp:cNvPr id="0" name=""/>
        <dsp:cNvSpPr/>
      </dsp:nvSpPr>
      <dsp:spPr>
        <a:xfrm>
          <a:off x="-50871" y="3107865"/>
          <a:ext cx="8136904" cy="131486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kk-KZ" sz="2100" b="1" u="sng" kern="1200" dirty="0" smtClean="0">
              <a:latin typeface="Times New Roman" pitchFamily="18" charset="0"/>
              <a:cs typeface="Times New Roman" pitchFamily="18" charset="0"/>
            </a:rPr>
            <a:t>Жаппай  жекешелендіру </a:t>
          </a:r>
          <a:r>
            <a:rPr lang="kk-KZ" sz="2100" kern="1200" dirty="0" smtClean="0">
              <a:latin typeface="Times New Roman" pitchFamily="18" charset="0"/>
              <a:cs typeface="Times New Roman" pitchFamily="18" charset="0"/>
            </a:rPr>
            <a:t>– орташа және ірі кәсіпорындар (200-500 адам) және халыққа  жекешелендіру купондарының  бөлінуіне негізделді.</a:t>
          </a:r>
          <a:endParaRPr lang="ru-RU" sz="2100" kern="1200" dirty="0">
            <a:latin typeface="Times New Roman" pitchFamily="18" charset="0"/>
            <a:cs typeface="Times New Roman" pitchFamily="18" charset="0"/>
          </a:endParaRPr>
        </a:p>
      </dsp:txBody>
      <dsp:txXfrm>
        <a:off x="-12360" y="3146376"/>
        <a:ext cx="6320258" cy="1237844"/>
      </dsp:txXfrm>
    </dsp:sp>
    <dsp:sp modelId="{08F5D316-2FD3-47FA-92BD-C148BDC999C0}">
      <dsp:nvSpPr>
        <dsp:cNvPr id="0" name=""/>
        <dsp:cNvSpPr/>
      </dsp:nvSpPr>
      <dsp:spPr>
        <a:xfrm>
          <a:off x="640797" y="4661797"/>
          <a:ext cx="7843910" cy="131486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kk-KZ" sz="2100" b="1" u="sng" kern="1200" dirty="0" smtClean="0">
              <a:latin typeface="Times New Roman" pitchFamily="18" charset="0"/>
              <a:cs typeface="Times New Roman" pitchFamily="18" charset="0"/>
            </a:rPr>
            <a:t>Жеке жобалық жекешелендіру </a:t>
          </a:r>
          <a:r>
            <a:rPr lang="kk-KZ" sz="2100" kern="1200" dirty="0" smtClean="0">
              <a:latin typeface="Times New Roman" pitchFamily="18" charset="0"/>
              <a:cs typeface="Times New Roman" pitchFamily="18" charset="0"/>
            </a:rPr>
            <a:t>– ірі кәсіпорындар мен мемлекеттің ерекше маңызды  кәсіпорындары. </a:t>
          </a:r>
          <a:endParaRPr lang="ru-RU" sz="2100" kern="1200" dirty="0">
            <a:latin typeface="Times New Roman" pitchFamily="18" charset="0"/>
            <a:cs typeface="Times New Roman" pitchFamily="18" charset="0"/>
          </a:endParaRPr>
        </a:p>
      </dsp:txBody>
      <dsp:txXfrm>
        <a:off x="679308" y="4700308"/>
        <a:ext cx="6080100" cy="1237844"/>
      </dsp:txXfrm>
    </dsp:sp>
    <dsp:sp modelId="{13B635AE-AEE1-48FC-BAD3-2E416D99C520}">
      <dsp:nvSpPr>
        <dsp:cNvPr id="0" name=""/>
        <dsp:cNvSpPr/>
      </dsp:nvSpPr>
      <dsp:spPr>
        <a:xfrm>
          <a:off x="5335470" y="1007067"/>
          <a:ext cx="854662" cy="8546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5527769" y="1007067"/>
        <a:ext cx="470064" cy="643133"/>
      </dsp:txXfrm>
    </dsp:sp>
    <dsp:sp modelId="{0095E8ED-5FE2-492C-8E05-FD17237D988B}">
      <dsp:nvSpPr>
        <dsp:cNvPr id="0" name=""/>
        <dsp:cNvSpPr/>
      </dsp:nvSpPr>
      <dsp:spPr>
        <a:xfrm>
          <a:off x="5880643" y="2561000"/>
          <a:ext cx="854662" cy="8546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072942" y="2561000"/>
        <a:ext cx="470064" cy="643133"/>
      </dsp:txXfrm>
    </dsp:sp>
    <dsp:sp modelId="{CE36D95E-D54E-49EB-B651-B14F16179A71}">
      <dsp:nvSpPr>
        <dsp:cNvPr id="0" name=""/>
        <dsp:cNvSpPr/>
      </dsp:nvSpPr>
      <dsp:spPr>
        <a:xfrm>
          <a:off x="6417678" y="4114933"/>
          <a:ext cx="854662" cy="8546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609977" y="4114933"/>
        <a:ext cx="470064" cy="6431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B0A0C-EFA1-4164-AC84-609E1D7B9FFC}">
      <dsp:nvSpPr>
        <dsp:cNvPr id="0" name=""/>
        <dsp:cNvSpPr/>
      </dsp:nvSpPr>
      <dsp:spPr>
        <a:xfrm>
          <a:off x="0" y="4921681"/>
          <a:ext cx="8229600" cy="1341937"/>
        </a:xfrm>
        <a:prstGeom prst="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1999-2000 ж.ж. – мемлекеттік меншікті басқару мен жекешелендіру заңдылық негізін жетілдіру және басқарудың  тиімділігін көтеру. Мемлекеттік  үлеске қатысы бар кәсіпорындар белгіленді.</a:t>
          </a:r>
          <a:endParaRPr lang="ru-RU" sz="1600" b="1" kern="1200" dirty="0">
            <a:latin typeface="Times New Roman" pitchFamily="18" charset="0"/>
            <a:cs typeface="Times New Roman" pitchFamily="18" charset="0"/>
          </a:endParaRPr>
        </a:p>
      </dsp:txBody>
      <dsp:txXfrm>
        <a:off x="0" y="4921681"/>
        <a:ext cx="8229600" cy="1341937"/>
      </dsp:txXfrm>
    </dsp:sp>
    <dsp:sp modelId="{B310F8EC-6C03-4359-B2BF-EB16A21C9588}">
      <dsp:nvSpPr>
        <dsp:cNvPr id="0" name=""/>
        <dsp:cNvSpPr/>
      </dsp:nvSpPr>
      <dsp:spPr>
        <a:xfrm rot="10800000">
          <a:off x="0" y="3570642"/>
          <a:ext cx="8229600" cy="1364345"/>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1996-1998 ж.ж. экономикадағы жеке сектордың басымдылығымен қатар мемлекеттің халыққа мүлікті қайтаруының  аяқталуы. Бұл кезеңде басты мақсат жекешелендіру саясатын аяқтау, экономикадағы жеке меншік үлесін арттыруы және тұрақтандыру, осыған байланысты жаппай жекешелендірумен бірге жекелеген жобалар бойынша жекешелендіру жүргізілді.  </a:t>
          </a:r>
          <a:endParaRPr lang="ru-RU" sz="1600" b="1" kern="1200" dirty="0">
            <a:latin typeface="Times New Roman" pitchFamily="18" charset="0"/>
            <a:cs typeface="Times New Roman" pitchFamily="18" charset="0"/>
          </a:endParaRPr>
        </a:p>
      </dsp:txBody>
      <dsp:txXfrm rot="10800000">
        <a:off x="0" y="3570642"/>
        <a:ext cx="8229600" cy="886510"/>
      </dsp:txXfrm>
    </dsp:sp>
    <dsp:sp modelId="{EABBCD5A-690A-4AA4-B342-4701B972FF37}">
      <dsp:nvSpPr>
        <dsp:cNvPr id="0" name=""/>
        <dsp:cNvSpPr/>
      </dsp:nvSpPr>
      <dsp:spPr>
        <a:xfrm rot="10800000">
          <a:off x="0" y="2671038"/>
          <a:ext cx="8229600" cy="877369"/>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1993-1995 ж.ж. – мемлекет   иелігіндегі мүлікті  халыққа қайтару арқылы нарыққа көшу жағдайын жасауы. Бұл кезеңде шағын және жаппай жекешелендіру жүргізілді. </a:t>
          </a:r>
          <a:endParaRPr lang="ru-RU" sz="1600" b="1" kern="1200" dirty="0">
            <a:latin typeface="Times New Roman" pitchFamily="18" charset="0"/>
            <a:cs typeface="Times New Roman" pitchFamily="18" charset="0"/>
          </a:endParaRPr>
        </a:p>
      </dsp:txBody>
      <dsp:txXfrm rot="10800000">
        <a:off x="0" y="2671038"/>
        <a:ext cx="8229600" cy="570088"/>
      </dsp:txXfrm>
    </dsp:sp>
    <dsp:sp modelId="{F6C9F47E-DDBF-4749-BA82-1250E56F650E}">
      <dsp:nvSpPr>
        <dsp:cNvPr id="0" name=""/>
        <dsp:cNvSpPr/>
      </dsp:nvSpPr>
      <dsp:spPr>
        <a:xfrm rot="10800000">
          <a:off x="0" y="1352115"/>
          <a:ext cx="8229600" cy="1367770"/>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1991-1992 ж.ж.- мемлекет меншігінің реформасы кең көлемде  нарықтық экономикаға көшуге жағдай жасау  үшін жүргізілді. Бұл кезде ашық аукциондар мен конкурстар арқылы шағын, орта кәсіпорындар жекешелендірді. </a:t>
          </a:r>
          <a:endParaRPr lang="ru-RU" sz="1600" b="1" kern="1200" dirty="0">
            <a:latin typeface="Times New Roman" pitchFamily="18" charset="0"/>
            <a:cs typeface="Times New Roman" pitchFamily="18" charset="0"/>
          </a:endParaRPr>
        </a:p>
      </dsp:txBody>
      <dsp:txXfrm rot="10800000">
        <a:off x="0" y="1352115"/>
        <a:ext cx="8229600" cy="888736"/>
      </dsp:txXfrm>
    </dsp:sp>
    <dsp:sp modelId="{2596074F-1A08-41E5-8204-5A62BE79222A}">
      <dsp:nvSpPr>
        <dsp:cNvPr id="0" name=""/>
        <dsp:cNvSpPr/>
      </dsp:nvSpPr>
      <dsp:spPr>
        <a:xfrm rot="10800000">
          <a:off x="0" y="1076"/>
          <a:ext cx="8229600" cy="1364345"/>
        </a:xfrm>
        <a:prstGeom prst="upArrowCallou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Қазақстан республикасындағы  жекешелендіру мен мемлекет иелігінен алу процесін 4 кезеңге бөлуге болады:</a:t>
          </a:r>
          <a:endParaRPr lang="ru-RU" sz="1600" b="1" kern="1200" dirty="0">
            <a:latin typeface="Times New Roman" pitchFamily="18" charset="0"/>
            <a:cs typeface="Times New Roman" pitchFamily="18" charset="0"/>
          </a:endParaRPr>
        </a:p>
      </dsp:txBody>
      <dsp:txXfrm rot="10800000">
        <a:off x="0" y="1076"/>
        <a:ext cx="8229600" cy="88651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18.09.2021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18.09.2021</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35608" y="274638"/>
            <a:ext cx="7498080" cy="2290266"/>
          </a:xfrm>
        </p:spPr>
        <p:txBody>
          <a:bodyPr>
            <a:normAutofit/>
          </a:bodyPr>
          <a:lstStyle/>
          <a:p>
            <a:pPr algn="ctr"/>
            <a:r>
              <a:rPr lang="kk-KZ" sz="3200" b="1" dirty="0" smtClean="0">
                <a:effectLst/>
                <a:latin typeface="Times New Roman" panose="02020603050405020304" pitchFamily="18" charset="0"/>
                <a:cs typeface="Times New Roman" panose="02020603050405020304" pitchFamily="18" charset="0"/>
              </a:rPr>
              <a:t>Экономикалық жүйелердің типтері. Меншік қатынастары</a:t>
            </a:r>
            <a:endParaRPr lang="ru-RU" sz="3200" b="1" dirty="0">
              <a:effectLst/>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6552728" cy="389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359898"/>
            <a:ext cx="7920880" cy="1700950"/>
          </a:xfrm>
        </p:spPr>
        <p:txBody>
          <a:bodyPr>
            <a:noAutofit/>
          </a:bodyPr>
          <a:lstStyle/>
          <a:p>
            <a:pPr algn="ctr"/>
            <a:r>
              <a:rPr lang="kk-KZ" sz="3200" b="1" i="1" dirty="0" smtClean="0">
                <a:effectLst/>
                <a:latin typeface="Times New Roman" panose="02020603050405020304" pitchFamily="18" charset="0"/>
                <a:cs typeface="Times New Roman" panose="02020603050405020304" pitchFamily="18" charset="0"/>
              </a:rPr>
              <a:t>Экономикалық жүйелер </a:t>
            </a:r>
            <a:r>
              <a:rPr lang="kk-KZ" sz="3200" dirty="0" smtClean="0">
                <a:effectLst/>
                <a:latin typeface="Times New Roman" panose="02020603050405020304" pitchFamily="18" charset="0"/>
                <a:cs typeface="Times New Roman" panose="02020603050405020304" pitchFamily="18" charset="0"/>
              </a:rPr>
              <a:t>– экономикалық өзара байланысқан элементтердің жиынтығы</a:t>
            </a:r>
            <a:endParaRPr lang="ru-RU" sz="3200" dirty="0">
              <a:effectLst/>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564904"/>
            <a:ext cx="666750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2361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259632" y="116632"/>
            <a:ext cx="7128792" cy="5632311"/>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1 </a:t>
            </a:r>
            <a:r>
              <a:rPr lang="ru-RU" sz="2400" b="1" dirty="0" err="1">
                <a:latin typeface="Times New Roman" panose="02020603050405020304" pitchFamily="18" charset="0"/>
                <a:cs typeface="Times New Roman" panose="02020603050405020304" pitchFamily="18" charset="0"/>
              </a:rPr>
              <a:t>Ашықтылық</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дәрежесі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бойынша</a:t>
            </a:r>
            <a:r>
              <a:rPr lang="ru-RU" sz="2400" b="1"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1.1. </a:t>
            </a:r>
            <a:r>
              <a:rPr lang="ru-RU" sz="2400" dirty="0" err="1">
                <a:latin typeface="Times New Roman" panose="02020603050405020304" pitchFamily="18" charset="0"/>
                <a:cs typeface="Times New Roman" panose="02020603050405020304" pitchFamily="18" charset="0"/>
              </a:rPr>
              <a:t>Жабық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1.2</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Ашық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endParaRPr lang="ru-RU" sz="2400" dirty="0" smtClean="0">
              <a:latin typeface="Times New Roman" panose="02020603050405020304" pitchFamily="18" charset="0"/>
              <a:cs typeface="Times New Roman" panose="02020603050405020304" pitchFamily="18" charset="0"/>
            </a:endParaRPr>
          </a:p>
          <a:p>
            <a:r>
              <a:rPr lang="ru-RU" sz="2400" b="1" dirty="0" smtClean="0">
                <a:latin typeface="Times New Roman" panose="02020603050405020304" pitchFamily="18" charset="0"/>
                <a:cs typeface="Times New Roman" panose="02020603050405020304" pitchFamily="18" charset="0"/>
              </a:rPr>
              <a:t>2 </a:t>
            </a:r>
            <a:r>
              <a:rPr lang="ru-RU" sz="2400" b="1" dirty="0" err="1">
                <a:latin typeface="Times New Roman" panose="02020603050405020304" pitchFamily="18" charset="0"/>
                <a:cs typeface="Times New Roman" panose="02020603050405020304" pitchFamily="18" charset="0"/>
              </a:rPr>
              <a:t>Меншік</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қатынастары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бойынша</a:t>
            </a:r>
            <a:r>
              <a:rPr lang="ru-RU" sz="2400" b="1"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2.1. </a:t>
            </a:r>
            <a:r>
              <a:rPr lang="ru-RU" sz="2400" dirty="0" err="1">
                <a:latin typeface="Times New Roman" panose="02020603050405020304" pitchFamily="18" charset="0"/>
                <a:cs typeface="Times New Roman" panose="02020603050405020304" pitchFamily="18" charset="0"/>
              </a:rPr>
              <a:t>Дәстүрлі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2.2</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Әміршіл-әкімшіл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2.3</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Нарықтық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2.4</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Аралас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endParaRPr lang="ru-RU" sz="2400" dirty="0" smtClean="0">
              <a:latin typeface="Times New Roman" panose="02020603050405020304" pitchFamily="18" charset="0"/>
              <a:cs typeface="Times New Roman" panose="02020603050405020304" pitchFamily="18" charset="0"/>
            </a:endParaRPr>
          </a:p>
          <a:p>
            <a:r>
              <a:rPr lang="ru-RU" sz="2400" b="1" dirty="0" smtClean="0">
                <a:latin typeface="Times New Roman" panose="02020603050405020304" pitchFamily="18" charset="0"/>
                <a:cs typeface="Times New Roman" panose="02020603050405020304" pitchFamily="18" charset="0"/>
              </a:rPr>
              <a:t>3 </a:t>
            </a:r>
            <a:r>
              <a:rPr lang="ru-RU" sz="2400" b="1" dirty="0" err="1">
                <a:latin typeface="Times New Roman" panose="02020603050405020304" pitchFamily="18" charset="0"/>
                <a:cs typeface="Times New Roman" panose="02020603050405020304" pitchFamily="18" charset="0"/>
              </a:rPr>
              <a:t>Өнеркәсіптік</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төңкерістің</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және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ғылыми-техникалық</a:t>
            </a:r>
            <a:r>
              <a:rPr lang="ru-RU" sz="2400" b="1" dirty="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прогрестің</a:t>
            </a:r>
            <a:r>
              <a:rPr lang="ru-RU" sz="2400" b="1" dirty="0" smtClean="0">
                <a:latin typeface="Times New Roman" panose="02020603050405020304" pitchFamily="18" charset="0"/>
                <a:cs typeface="Times New Roman" panose="02020603050405020304" pitchFamily="18" charset="0"/>
              </a:rPr>
              <a:t> даму </a:t>
            </a:r>
            <a:r>
              <a:rPr lang="ru-RU" sz="2400" b="1" dirty="0" err="1">
                <a:latin typeface="Times New Roman" panose="02020603050405020304" pitchFamily="18" charset="0"/>
                <a:cs typeface="Times New Roman" panose="02020603050405020304" pitchFamily="18" charset="0"/>
              </a:rPr>
              <a:t>деңгейі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бойынша</a:t>
            </a:r>
            <a:r>
              <a:rPr lang="ru-RU" sz="2400" b="1"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3.1. </a:t>
            </a:r>
            <a:r>
              <a:rPr lang="ru-RU" sz="2400" dirty="0" err="1">
                <a:latin typeface="Times New Roman" panose="02020603050405020304" pitchFamily="18" charset="0"/>
                <a:cs typeface="Times New Roman" panose="02020603050405020304" pitchFamily="18" charset="0"/>
              </a:rPr>
              <a:t>Индустриалдыққа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дейінгі</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жүйе</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3.2. </a:t>
            </a:r>
            <a:r>
              <a:rPr lang="ru-RU" sz="2400" dirty="0" err="1">
                <a:latin typeface="Times New Roman" panose="02020603050405020304" pitchFamily="18" charset="0"/>
                <a:cs typeface="Times New Roman" panose="02020603050405020304" pitchFamily="18" charset="0"/>
              </a:rPr>
              <a:t>Индустриалдық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3.3</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Постиндустриалдық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a:t>
            </a:r>
            <a:r>
              <a:rPr lang="ru-RU"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622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260649"/>
            <a:ext cx="7643192" cy="2520280"/>
          </a:xfrm>
        </p:spPr>
        <p:txBody>
          <a:bodyPr>
            <a:normAutofit lnSpcReduction="10000"/>
          </a:bodyPr>
          <a:lstStyle/>
          <a:p>
            <a:pPr marL="82296" indent="0" algn="ctr">
              <a:buNone/>
            </a:pPr>
            <a:r>
              <a:rPr lang="kk-KZ" b="1" i="1" dirty="0" smtClean="0">
                <a:latin typeface="Times New Roman" panose="02020603050405020304" pitchFamily="18" charset="0"/>
                <a:cs typeface="Times New Roman" panose="02020603050405020304" pitchFamily="18" charset="0"/>
              </a:rPr>
              <a:t>Меншік</a:t>
            </a:r>
            <a:r>
              <a:rPr lang="kk-KZ" dirty="0" smtClean="0">
                <a:latin typeface="Times New Roman" panose="02020603050405020304" pitchFamily="18" charset="0"/>
                <a:cs typeface="Times New Roman" panose="02020603050405020304" pitchFamily="18" charset="0"/>
              </a:rPr>
              <a:t> – бұл адамдар арасындағы материалдық және рухани игіліктерді өндіру, бөлу, айырбастау және тұтыну салаларындағы күрделі әлеуметтіка –экономикалық қатынастар</a:t>
            </a:r>
            <a:endParaRPr lang="ru-RU"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564904"/>
            <a:ext cx="4760913"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31640" y="404664"/>
            <a:ext cx="7355160" cy="5721499"/>
          </a:xfrm>
        </p:spPr>
        <p:txBody>
          <a:bodyPr>
            <a:normAutofit/>
          </a:bodyPr>
          <a:lstStyle/>
          <a:p>
            <a:pPr marL="82296" indent="0">
              <a:buNone/>
            </a:pPr>
            <a:r>
              <a:rPr lang="ru-RU" b="1" i="1" dirty="0" err="1" smtClean="0">
                <a:latin typeface="Times New Roman" panose="02020603050405020304" pitchFamily="18" charset="0"/>
                <a:cs typeface="Times New Roman" panose="02020603050405020304" pitchFamily="18" charset="0"/>
              </a:rPr>
              <a:t>Иемдену</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мүлікті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иелену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мүмкіндігінің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тұрғыдан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қамтамасыз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етілуі</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82296" indent="0">
              <a:buNone/>
            </a:pPr>
            <a:r>
              <a:rPr lang="ru-RU" b="1" i="1" dirty="0" err="1" smtClean="0">
                <a:latin typeface="Times New Roman" panose="02020603050405020304" pitchFamily="18" charset="0"/>
                <a:cs typeface="Times New Roman" panose="02020603050405020304" pitchFamily="18" charset="0"/>
              </a:rPr>
              <a:t>Пайдалану</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игіліктен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қасиеттерін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қамтамасыз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етілуі</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82296" indent="0">
              <a:buNone/>
            </a:pPr>
            <a:r>
              <a:rPr lang="ru-RU" b="1" i="1" dirty="0" err="1" smtClean="0">
                <a:latin typeface="Times New Roman" panose="02020603050405020304" pitchFamily="18" charset="0"/>
                <a:cs typeface="Times New Roman" panose="02020603050405020304" pitchFamily="18" charset="0"/>
              </a:rPr>
              <a:t>Билік</a:t>
            </a:r>
            <a:r>
              <a:rPr lang="ru-RU" b="1" i="1" dirty="0" smtClean="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ету</a:t>
            </a:r>
            <a:r>
              <a:rPr lang="ru-RU" b="1"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мүліктің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тағдырын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айқындаудың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қамтамасыз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етілуі</a:t>
            </a:r>
            <a:r>
              <a:rPr lang="ru-RU"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188640"/>
            <a:ext cx="7723584" cy="6192688"/>
          </a:xfrm>
        </p:spPr>
        <p:txBody>
          <a:bodyPr>
            <a:noAutofit/>
          </a:bodyPr>
          <a:lstStyle/>
          <a:p>
            <a:r>
              <a:rPr lang="ru-RU" sz="2800" b="1" i="1" dirty="0" err="1" smtClean="0">
                <a:effectLst/>
                <a:latin typeface="Times New Roman" panose="02020603050405020304" pitchFamily="18" charset="0"/>
                <a:cs typeface="Times New Roman" panose="02020603050405020304" pitchFamily="18" charset="0"/>
              </a:rPr>
              <a:t>Меншік</a:t>
            </a:r>
            <a:r>
              <a:rPr lang="ru-RU" sz="2800" b="1" i="1" dirty="0" smtClean="0">
                <a:effectLst/>
                <a:latin typeface="Times New Roman" panose="02020603050405020304" pitchFamily="18" charset="0"/>
                <a:cs typeface="Times New Roman" panose="02020603050405020304" pitchFamily="18" charset="0"/>
              </a:rPr>
              <a:t> </a:t>
            </a:r>
            <a:r>
              <a:rPr lang="ru-RU" sz="2800" b="1" i="1" dirty="0" err="1">
                <a:effectLst/>
                <a:latin typeface="Times New Roman" panose="02020603050405020304" pitchFamily="18" charset="0"/>
                <a:cs typeface="Times New Roman" panose="02020603050405020304" pitchFamily="18" charset="0"/>
              </a:rPr>
              <a:t>субъектілері</a:t>
            </a:r>
            <a:r>
              <a:rPr lang="ru-RU" sz="2800" b="1" i="1" dirty="0">
                <a:effectLst/>
                <a:latin typeface="Times New Roman" panose="02020603050405020304" pitchFamily="18" charset="0"/>
                <a:cs typeface="Times New Roman" panose="02020603050405020304" pitchFamily="18" charset="0"/>
              </a:rPr>
              <a:t> </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бұл</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олардың</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арасында</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меншік</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қатынастары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туындап</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отыратын</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тұлғалар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оларға</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жеке</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индивидтер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отбасы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әлеуметтік</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топтар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ұжым</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халық</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мемлекет</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және</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басқару</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органдары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жатады</a:t>
            </a:r>
            <a:r>
              <a:rPr lang="ru-RU" sz="2800" dirty="0" smtClean="0">
                <a:effectLst/>
                <a:latin typeface="Times New Roman" panose="02020603050405020304" pitchFamily="18" charset="0"/>
                <a:cs typeface="Times New Roman" panose="02020603050405020304" pitchFamily="18" charset="0"/>
              </a:rPr>
              <a:t>.</a:t>
            </a:r>
            <a:br>
              <a:rPr lang="ru-RU" sz="2800" dirty="0" smtClean="0">
                <a:effectLst/>
                <a:latin typeface="Times New Roman" panose="02020603050405020304" pitchFamily="18" charset="0"/>
                <a:cs typeface="Times New Roman" panose="02020603050405020304" pitchFamily="18" charset="0"/>
              </a:rPr>
            </a:br>
            <a:r>
              <a:rPr lang="ru-RU" sz="2800" dirty="0" smtClean="0">
                <a:effectLst/>
                <a:latin typeface="Times New Roman" panose="02020603050405020304" pitchFamily="18" charset="0"/>
                <a:cs typeface="Times New Roman" panose="02020603050405020304" pitchFamily="18" charset="0"/>
              </a:rPr>
              <a:t> </a:t>
            </a:r>
            <a:br>
              <a:rPr lang="ru-RU" sz="2800" dirty="0" smtClean="0">
                <a:effectLst/>
                <a:latin typeface="Times New Roman" panose="02020603050405020304" pitchFamily="18" charset="0"/>
                <a:cs typeface="Times New Roman" panose="02020603050405020304" pitchFamily="18" charset="0"/>
              </a:rPr>
            </a:br>
            <a:r>
              <a:rPr lang="ru-RU" sz="2800" b="1" i="1" dirty="0" err="1" smtClean="0">
                <a:effectLst/>
                <a:latin typeface="Times New Roman" panose="02020603050405020304" pitchFamily="18" charset="0"/>
                <a:cs typeface="Times New Roman" panose="02020603050405020304" pitchFamily="18" charset="0"/>
              </a:rPr>
              <a:t>Меншік</a:t>
            </a:r>
            <a:r>
              <a:rPr lang="ru-RU" sz="2800" b="1" i="1" dirty="0" smtClean="0">
                <a:effectLst/>
                <a:latin typeface="Times New Roman" panose="02020603050405020304" pitchFamily="18" charset="0"/>
                <a:cs typeface="Times New Roman" panose="02020603050405020304" pitchFamily="18" charset="0"/>
              </a:rPr>
              <a:t> </a:t>
            </a:r>
            <a:r>
              <a:rPr lang="ru-RU" sz="2800" b="1" i="1" dirty="0" err="1">
                <a:effectLst/>
                <a:latin typeface="Times New Roman" panose="02020603050405020304" pitchFamily="18" charset="0"/>
                <a:cs typeface="Times New Roman" panose="02020603050405020304" pitchFamily="18" charset="0"/>
              </a:rPr>
              <a:t>объектісі</a:t>
            </a:r>
            <a:r>
              <a:rPr lang="ru-RU" sz="2800" b="1" i="1" dirty="0">
                <a:effectLst/>
                <a:latin typeface="Times New Roman" panose="02020603050405020304" pitchFamily="18" charset="0"/>
                <a:cs typeface="Times New Roman" panose="02020603050405020304" pitchFamily="18" charset="0"/>
              </a:rPr>
              <a:t> </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бұл</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осылар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арқылы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меншік</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қатынастары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туындап</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отыратын</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қандай</a:t>
            </a:r>
            <a:r>
              <a:rPr lang="ru-RU" sz="2800" dirty="0">
                <a:effectLst/>
                <a:latin typeface="Times New Roman" panose="02020603050405020304" pitchFamily="18" charset="0"/>
                <a:cs typeface="Times New Roman" panose="02020603050405020304" pitchFamily="18" charset="0"/>
              </a:rPr>
              <a:t> да </a:t>
            </a:r>
            <a:r>
              <a:rPr lang="ru-RU" sz="2800" dirty="0" err="1">
                <a:effectLst/>
                <a:latin typeface="Times New Roman" panose="02020603050405020304" pitchFamily="18" charset="0"/>
                <a:cs typeface="Times New Roman" panose="02020603050405020304" pitchFamily="18" charset="0"/>
              </a:rPr>
              <a:t>бір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заттар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немесе</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құралдар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т.б</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Меншік</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объектілеріне</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жер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ғимараттар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табиғи</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ресурстар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өндіріс</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құралжабдықтары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мүлік</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ақшалар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бағалы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заттар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ақпарат</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жұмыс</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күші</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білім</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құнды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қағаздар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ұлттық</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құндылықтар</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т.б</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жатады</a:t>
            </a:r>
            <a:r>
              <a:rPr lang="ru-RU" sz="2800" dirty="0">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87779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kk-KZ" sz="2700" b="1" dirty="0" smtClean="0">
                <a:latin typeface="Times New Roman" pitchFamily="18" charset="0"/>
                <a:cs typeface="Times New Roman" pitchFamily="18" charset="0"/>
              </a:rPr>
              <a:t>Экономикалық теорияда жеке меншік  құқықтың мынадай түрлерінде даму алады. (Оноре тізімі бойынша):</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0" y="692696"/>
          <a:ext cx="8964488"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260648"/>
          <a:ext cx="8435280"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15616" y="620688"/>
            <a:ext cx="7571184" cy="5505475"/>
          </a:xfrm>
        </p:spPr>
        <p:txBody>
          <a:bodyPr>
            <a:normAutofit fontScale="92500" lnSpcReduction="10000"/>
          </a:bodyPr>
          <a:lstStyle/>
          <a:p>
            <a:pPr marL="82296" indent="0">
              <a:buNone/>
            </a:pPr>
            <a:r>
              <a:rPr lang="kk-KZ" b="1" dirty="0" smtClean="0">
                <a:latin typeface="Times New Roman" panose="02020603050405020304" pitchFamily="18" charset="0"/>
                <a:cs typeface="Times New Roman" panose="02020603050405020304" pitchFamily="18" charset="0"/>
              </a:rPr>
              <a:t>Мемлекет иелігінен алу</a:t>
            </a:r>
            <a:r>
              <a:rPr lang="kk-KZ" dirty="0" smtClean="0">
                <a:latin typeface="Times New Roman" panose="02020603050405020304" pitchFamily="18" charset="0"/>
                <a:cs typeface="Times New Roman" panose="02020603050405020304" pitchFamily="18" charset="0"/>
              </a:rPr>
              <a:t>-мемлекеттік кәсіпорындарды тікелей шаруашылық жүргізуші субъектілерге шаруашылық жүргізу және сәйкес өкілеттіктерді беру арқылы </a:t>
            </a:r>
            <a:r>
              <a:rPr lang="kk-KZ" dirty="0" smtClean="0">
                <a:latin typeface="Times New Roman" panose="02020603050405020304" pitchFamily="18" charset="0"/>
                <a:cs typeface="Times New Roman" panose="02020603050405020304" pitchFamily="18" charset="0"/>
              </a:rPr>
              <a:t>түрлендіру</a:t>
            </a:r>
          </a:p>
          <a:p>
            <a:pPr marL="82296" indent="0">
              <a:buNone/>
            </a:pPr>
            <a:endParaRPr lang="kk-KZ" dirty="0" smtClean="0">
              <a:latin typeface="Times New Roman" panose="02020603050405020304" pitchFamily="18" charset="0"/>
              <a:cs typeface="Times New Roman" panose="02020603050405020304" pitchFamily="18" charset="0"/>
            </a:endParaRPr>
          </a:p>
          <a:p>
            <a:pPr marL="82296" indent="0">
              <a:buNone/>
            </a:pPr>
            <a:r>
              <a:rPr lang="kk-KZ" b="1" dirty="0" smtClean="0">
                <a:latin typeface="Times New Roman" panose="02020603050405020304" pitchFamily="18" charset="0"/>
                <a:cs typeface="Times New Roman" panose="02020603050405020304" pitchFamily="18" charset="0"/>
              </a:rPr>
              <a:t>Жекешелендіру</a:t>
            </a:r>
            <a:r>
              <a:rPr lang="kk-KZ" dirty="0" smtClean="0">
                <a:latin typeface="Times New Roman" panose="02020603050405020304" pitchFamily="18" charset="0"/>
                <a:cs typeface="Times New Roman" panose="02020603050405020304" pitchFamily="18" charset="0"/>
              </a:rPr>
              <a:t>- заңды және жеке тұлғалардың мемлекеттен мемкелеттік меншік объектілерін, мемлекеттік кәсіпорындар мен ұйымдардың өзгертілуі арқылы құрылған акционерлік қоғамдардың акциялар үлесін алуы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620688"/>
          <a:ext cx="8229600"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549275"/>
          <a:ext cx="8229600" cy="5576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039734136"/>
              </p:ext>
            </p:extLst>
          </p:nvPr>
        </p:nvGraphicFramePr>
        <p:xfrm>
          <a:off x="611560" y="404664"/>
          <a:ext cx="813690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332656"/>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173</TotalTime>
  <Words>653</Words>
  <Application>Microsoft Office PowerPoint</Application>
  <PresentationFormat>Экран (4:3)</PresentationFormat>
  <Paragraphs>68</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Солнцестояние</vt:lpstr>
      <vt:lpstr>Экономикалық жүйелердің типтері. Меншік қатынастары</vt:lpstr>
      <vt:lpstr>Экономикалық жүйелер – экономикалық өзара байланысқан элементтердің жиынтығы</vt:lpstr>
      <vt:lpstr>Презентация PowerPoint</vt:lpstr>
      <vt:lpstr>Презентация PowerPoint</vt:lpstr>
      <vt:lpstr>Презентация PowerPoint</vt:lpstr>
      <vt:lpstr>Меншік субъектілері – бұл олардың арасында меншік қатынастары туындап отыратын тұлғалар, оларға жеке индивидтер, отбасы, әлеуметтік топтар, ұжым, халық, мемлекет және басқару органдары жатады.   Меншік объектісі – бұл осылар арқылы меншік қатынастары туындап отыратын қандай да бір заттар немесе құралдар, т.б. Меншік объектілеріне: жер, ғимараттар, табиғи ресурстар, өндіріс құралжабдықтары, мүлік, ақшалар, бағалы заттар, ақпарат, жұмыс күші, білім, құнды қағаздар, ұлттық құндылықтар, т.б. жатады.</vt:lpstr>
      <vt:lpstr>Экономикалық теорияда жеке меншік  құқықтың мынадай түрлерінде даму алады. (Оноре тізімі бойынша):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home</cp:lastModifiedBy>
  <cp:revision>21</cp:revision>
  <dcterms:created xsi:type="dcterms:W3CDTF">2015-02-08T04:15:18Z</dcterms:created>
  <dcterms:modified xsi:type="dcterms:W3CDTF">2021-09-18T08:10:45Z</dcterms:modified>
</cp:coreProperties>
</file>